
<file path=[Content_Types].xml><?xml version="1.0" encoding="utf-8"?>
<Types xmlns="http://schemas.openxmlformats.org/package/2006/content-types">
  <Default Extension="xml" ContentType="application/xml"/>
  <Default Extension="jpeg" ContentType="image/jpeg"/>
  <Default Extension="rels" ContentType="application/vnd.openxmlformats-package.relationships+xml"/>
  <Default Extension="emf" ContentType="image/x-emf"/>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840" r:id="rId1"/>
    <p:sldMasterId id="2147483864" r:id="rId2"/>
  </p:sldMasterIdLst>
  <p:notesMasterIdLst>
    <p:notesMasterId r:id="rId4"/>
  </p:notesMasterIdLst>
  <p:sldIdLst>
    <p:sldId id="256" r:id="rId3"/>
  </p:sldIdLst>
  <p:sldSz cx="43919775" cy="21959888"/>
  <p:notesSz cx="6858000" cy="9144000"/>
  <p:defaultTextStyle>
    <a:defPPr>
      <a:defRPr lang="zh-CN"/>
    </a:defPPr>
    <a:lvl1pPr marL="0" algn="l" defTabSz="3162178" rtl="0" eaLnBrk="1" latinLnBrk="0" hangingPunct="1">
      <a:defRPr sz="6225" kern="1200">
        <a:solidFill>
          <a:schemeClr val="tx1"/>
        </a:solidFill>
        <a:latin typeface="+mn-lt"/>
        <a:ea typeface="+mn-ea"/>
        <a:cs typeface="+mn-cs"/>
      </a:defRPr>
    </a:lvl1pPr>
    <a:lvl2pPr marL="1581089" algn="l" defTabSz="3162178" rtl="0" eaLnBrk="1" latinLnBrk="0" hangingPunct="1">
      <a:defRPr sz="6225" kern="1200">
        <a:solidFill>
          <a:schemeClr val="tx1"/>
        </a:solidFill>
        <a:latin typeface="+mn-lt"/>
        <a:ea typeface="+mn-ea"/>
        <a:cs typeface="+mn-cs"/>
      </a:defRPr>
    </a:lvl2pPr>
    <a:lvl3pPr marL="3162178" algn="l" defTabSz="3162178" rtl="0" eaLnBrk="1" latinLnBrk="0" hangingPunct="1">
      <a:defRPr sz="6225" kern="1200">
        <a:solidFill>
          <a:schemeClr val="tx1"/>
        </a:solidFill>
        <a:latin typeface="+mn-lt"/>
        <a:ea typeface="+mn-ea"/>
        <a:cs typeface="+mn-cs"/>
      </a:defRPr>
    </a:lvl3pPr>
    <a:lvl4pPr marL="4743267" algn="l" defTabSz="3162178" rtl="0" eaLnBrk="1" latinLnBrk="0" hangingPunct="1">
      <a:defRPr sz="6225" kern="1200">
        <a:solidFill>
          <a:schemeClr val="tx1"/>
        </a:solidFill>
        <a:latin typeface="+mn-lt"/>
        <a:ea typeface="+mn-ea"/>
        <a:cs typeface="+mn-cs"/>
      </a:defRPr>
    </a:lvl4pPr>
    <a:lvl5pPr marL="6324356" algn="l" defTabSz="3162178" rtl="0" eaLnBrk="1" latinLnBrk="0" hangingPunct="1">
      <a:defRPr sz="6225" kern="1200">
        <a:solidFill>
          <a:schemeClr val="tx1"/>
        </a:solidFill>
        <a:latin typeface="+mn-lt"/>
        <a:ea typeface="+mn-ea"/>
        <a:cs typeface="+mn-cs"/>
      </a:defRPr>
    </a:lvl5pPr>
    <a:lvl6pPr marL="7905445" algn="l" defTabSz="3162178" rtl="0" eaLnBrk="1" latinLnBrk="0" hangingPunct="1">
      <a:defRPr sz="6225" kern="1200">
        <a:solidFill>
          <a:schemeClr val="tx1"/>
        </a:solidFill>
        <a:latin typeface="+mn-lt"/>
        <a:ea typeface="+mn-ea"/>
        <a:cs typeface="+mn-cs"/>
      </a:defRPr>
    </a:lvl6pPr>
    <a:lvl7pPr marL="9486534" algn="l" defTabSz="3162178" rtl="0" eaLnBrk="1" latinLnBrk="0" hangingPunct="1">
      <a:defRPr sz="6225" kern="1200">
        <a:solidFill>
          <a:schemeClr val="tx1"/>
        </a:solidFill>
        <a:latin typeface="+mn-lt"/>
        <a:ea typeface="+mn-ea"/>
        <a:cs typeface="+mn-cs"/>
      </a:defRPr>
    </a:lvl7pPr>
    <a:lvl8pPr marL="11067623" algn="l" defTabSz="3162178" rtl="0" eaLnBrk="1" latinLnBrk="0" hangingPunct="1">
      <a:defRPr sz="6225" kern="1200">
        <a:solidFill>
          <a:schemeClr val="tx1"/>
        </a:solidFill>
        <a:latin typeface="+mn-lt"/>
        <a:ea typeface="+mn-ea"/>
        <a:cs typeface="+mn-cs"/>
      </a:defRPr>
    </a:lvl8pPr>
    <a:lvl9pPr marL="12648712" algn="l" defTabSz="3162178" rtl="0" eaLnBrk="1" latinLnBrk="0" hangingPunct="1">
      <a:defRPr sz="6225"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9848"/>
    <a:srgbClr val="FFC000"/>
    <a:srgbClr val="001F60"/>
    <a:srgbClr val="E6880C"/>
    <a:srgbClr val="E7960D"/>
    <a:srgbClr val="E5A10E"/>
    <a:srgbClr val="B30B0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8480"/>
    <p:restoredTop sz="93182"/>
  </p:normalViewPr>
  <p:slideViewPr>
    <p:cSldViewPr snapToGrid="0" snapToObjects="1">
      <p:cViewPr>
        <p:scale>
          <a:sx n="22" d="100"/>
          <a:sy n="22" d="100"/>
        </p:scale>
        <p:origin x="136" y="85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3" Type="http://schemas.openxmlformats.org/officeDocument/2006/relationships/slide" Target="slides/slide1.xml"/><Relationship Id="rId4" Type="http://schemas.openxmlformats.org/officeDocument/2006/relationships/notesMaster" Target="notesMasters/notesMaster1.xml"/><Relationship Id="rId5" Type="http://schemas.openxmlformats.org/officeDocument/2006/relationships/presProps" Target="presProps.xml"/><Relationship Id="rId6" Type="http://schemas.openxmlformats.org/officeDocument/2006/relationships/viewProps" Target="viewProps.xml"/><Relationship Id="rId7" Type="http://schemas.openxmlformats.org/officeDocument/2006/relationships/theme" Target="theme/theme1.xml"/><Relationship Id="rId8"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Master" Target="slideMasters/slideMaster2.xml"/></Relationships>
</file>

<file path=ppt/media/image2.tiff>
</file>

<file path=ppt/media/image3.tiff>
</file>

<file path=ppt/media/image6.tiff>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034B27C-C4FD-1448-BD75-2605CFFA455F}" type="datetimeFigureOut">
              <a:rPr kumimoji="1" lang="zh-CN" altLang="en-US" smtClean="0"/>
              <a:t>2017/2/4</a:t>
            </a:fld>
            <a:endParaRPr kumimoji="1" lang="zh-CN" altLang="en-US"/>
          </a:p>
        </p:txBody>
      </p:sp>
      <p:sp>
        <p:nvSpPr>
          <p:cNvPr id="4" name="幻灯片图像占位符 3"/>
          <p:cNvSpPr>
            <a:spLocks noGrp="1" noRot="1" noChangeAspect="1"/>
          </p:cNvSpPr>
          <p:nvPr>
            <p:ph type="sldImg" idx="2"/>
          </p:nvPr>
        </p:nvSpPr>
        <p:spPr>
          <a:xfrm>
            <a:off x="342900" y="1143000"/>
            <a:ext cx="61722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kumimoji="1" lang="zh-CN" altLang="en-US" smtClean="0"/>
              <a:t>单击此处编辑母版文本样式</a:t>
            </a:r>
          </a:p>
          <a:p>
            <a:pPr lvl="1"/>
            <a:r>
              <a:rPr kumimoji="1" lang="zh-CN" altLang="en-US" smtClean="0"/>
              <a:t>二级</a:t>
            </a:r>
          </a:p>
          <a:p>
            <a:pPr lvl="2"/>
            <a:r>
              <a:rPr kumimoji="1" lang="zh-CN" altLang="en-US" smtClean="0"/>
              <a:t>三级</a:t>
            </a:r>
          </a:p>
          <a:p>
            <a:pPr lvl="3"/>
            <a:r>
              <a:rPr kumimoji="1" lang="zh-CN" altLang="en-US" smtClean="0"/>
              <a:t>四级</a:t>
            </a:r>
          </a:p>
          <a:p>
            <a:pPr lvl="4"/>
            <a:r>
              <a:rPr kumimoji="1" lang="zh-CN" altLang="en-US" smtClean="0"/>
              <a:t>五级</a:t>
            </a:r>
            <a:endParaRPr kumimoji="1"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zh-CN" altLang="en-US"/>
          </a:p>
        </p:txBody>
      </p:sp>
      <p:sp>
        <p:nvSpPr>
          <p:cNvPr id="7" name="幻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5D6F91A-2EF8-974A-83B3-7047E1CF4D00}" type="slidenum">
              <a:rPr kumimoji="1" lang="zh-CN" altLang="en-US" smtClean="0"/>
              <a:t>‹#›</a:t>
            </a:fld>
            <a:endParaRPr kumimoji="1" lang="zh-CN" altLang="en-US"/>
          </a:p>
        </p:txBody>
      </p:sp>
    </p:spTree>
    <p:extLst>
      <p:ext uri="{BB962C8B-B14F-4D97-AF65-F5344CB8AC3E}">
        <p14:creationId xmlns:p14="http://schemas.microsoft.com/office/powerpoint/2010/main" val="1983690368"/>
      </p:ext>
    </p:extLst>
  </p:cSld>
  <p:clrMap bg1="lt1" tx1="dk1" bg2="lt2" tx2="dk2" accent1="accent1" accent2="accent2" accent3="accent3" accent4="accent4" accent5="accent5" accent6="accent6" hlink="hlink" folHlink="folHlink"/>
  <p:notesStyle>
    <a:lvl1pPr marL="0" algn="l" defTabSz="3162178" rtl="0" eaLnBrk="1" latinLnBrk="0" hangingPunct="1">
      <a:defRPr sz="4150" kern="1200">
        <a:solidFill>
          <a:schemeClr val="tx1"/>
        </a:solidFill>
        <a:latin typeface="+mn-lt"/>
        <a:ea typeface="+mn-ea"/>
        <a:cs typeface="+mn-cs"/>
      </a:defRPr>
    </a:lvl1pPr>
    <a:lvl2pPr marL="1581089" algn="l" defTabSz="3162178" rtl="0" eaLnBrk="1" latinLnBrk="0" hangingPunct="1">
      <a:defRPr sz="4150" kern="1200">
        <a:solidFill>
          <a:schemeClr val="tx1"/>
        </a:solidFill>
        <a:latin typeface="+mn-lt"/>
        <a:ea typeface="+mn-ea"/>
        <a:cs typeface="+mn-cs"/>
      </a:defRPr>
    </a:lvl2pPr>
    <a:lvl3pPr marL="3162178" algn="l" defTabSz="3162178" rtl="0" eaLnBrk="1" latinLnBrk="0" hangingPunct="1">
      <a:defRPr sz="4150" kern="1200">
        <a:solidFill>
          <a:schemeClr val="tx1"/>
        </a:solidFill>
        <a:latin typeface="+mn-lt"/>
        <a:ea typeface="+mn-ea"/>
        <a:cs typeface="+mn-cs"/>
      </a:defRPr>
    </a:lvl3pPr>
    <a:lvl4pPr marL="4743267" algn="l" defTabSz="3162178" rtl="0" eaLnBrk="1" latinLnBrk="0" hangingPunct="1">
      <a:defRPr sz="4150" kern="1200">
        <a:solidFill>
          <a:schemeClr val="tx1"/>
        </a:solidFill>
        <a:latin typeface="+mn-lt"/>
        <a:ea typeface="+mn-ea"/>
        <a:cs typeface="+mn-cs"/>
      </a:defRPr>
    </a:lvl4pPr>
    <a:lvl5pPr marL="6324356" algn="l" defTabSz="3162178" rtl="0" eaLnBrk="1" latinLnBrk="0" hangingPunct="1">
      <a:defRPr sz="4150" kern="1200">
        <a:solidFill>
          <a:schemeClr val="tx1"/>
        </a:solidFill>
        <a:latin typeface="+mn-lt"/>
        <a:ea typeface="+mn-ea"/>
        <a:cs typeface="+mn-cs"/>
      </a:defRPr>
    </a:lvl5pPr>
    <a:lvl6pPr marL="7905445" algn="l" defTabSz="3162178" rtl="0" eaLnBrk="1" latinLnBrk="0" hangingPunct="1">
      <a:defRPr sz="4150" kern="1200">
        <a:solidFill>
          <a:schemeClr val="tx1"/>
        </a:solidFill>
        <a:latin typeface="+mn-lt"/>
        <a:ea typeface="+mn-ea"/>
        <a:cs typeface="+mn-cs"/>
      </a:defRPr>
    </a:lvl6pPr>
    <a:lvl7pPr marL="9486534" algn="l" defTabSz="3162178" rtl="0" eaLnBrk="1" latinLnBrk="0" hangingPunct="1">
      <a:defRPr sz="4150" kern="1200">
        <a:solidFill>
          <a:schemeClr val="tx1"/>
        </a:solidFill>
        <a:latin typeface="+mn-lt"/>
        <a:ea typeface="+mn-ea"/>
        <a:cs typeface="+mn-cs"/>
      </a:defRPr>
    </a:lvl7pPr>
    <a:lvl8pPr marL="11067623" algn="l" defTabSz="3162178" rtl="0" eaLnBrk="1" latinLnBrk="0" hangingPunct="1">
      <a:defRPr sz="4150" kern="1200">
        <a:solidFill>
          <a:schemeClr val="tx1"/>
        </a:solidFill>
        <a:latin typeface="+mn-lt"/>
        <a:ea typeface="+mn-ea"/>
        <a:cs typeface="+mn-cs"/>
      </a:defRPr>
    </a:lvl8pPr>
    <a:lvl9pPr marL="12648712" algn="l" defTabSz="3162178" rtl="0" eaLnBrk="1" latinLnBrk="0" hangingPunct="1">
      <a:defRPr sz="415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3"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ma14="http://schemas.microsoft.com/office/mac/drawingml/2011/main" val="1"/>
            </a:ext>
          </a:extLst>
        </p:spPr>
      </p:sp>
      <p:sp>
        <p:nvSpPr>
          <p:cNvPr id="18434"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val="1"/>
            </a:ext>
          </a:extLst>
        </p:spPr>
        <p:txBody>
          <a:bodyPr wrap="square" numCol="1" anchor="t" anchorCtr="0" compatLnSpc="1">
            <a:prstTxWarp prst="textNoShape">
              <a:avLst/>
            </a:prstTxWarp>
          </a:bodyPr>
          <a:lstStyle/>
          <a:p>
            <a:pPr eaLnBrk="1" hangingPunct="1">
              <a:spcBef>
                <a:spcPct val="0"/>
              </a:spcBef>
            </a:pPr>
            <a:endParaRPr lang="zh-CN" altLang="zh-CN" dirty="0">
              <a:ea typeface="ＭＳ Ｐゴシック" charset="-128"/>
            </a:endParaRPr>
          </a:p>
        </p:txBody>
      </p:sp>
      <p:sp>
        <p:nvSpPr>
          <p:cNvPr id="18435"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Calibri" charset="0"/>
                <a:ea typeface="ＭＳ Ｐゴシック" charset="-128"/>
              </a:defRPr>
            </a:lvl1pPr>
            <a:lvl2pPr marL="742950" indent="-285750">
              <a:spcBef>
                <a:spcPct val="30000"/>
              </a:spcBef>
              <a:defRPr sz="1200">
                <a:solidFill>
                  <a:schemeClr val="tx1"/>
                </a:solidFill>
                <a:latin typeface="Calibri" charset="0"/>
                <a:ea typeface="ＭＳ Ｐゴシック" charset="-128"/>
              </a:defRPr>
            </a:lvl2pPr>
            <a:lvl3pPr marL="1143000" indent="-228600">
              <a:spcBef>
                <a:spcPct val="30000"/>
              </a:spcBef>
              <a:defRPr sz="1200">
                <a:solidFill>
                  <a:schemeClr val="tx1"/>
                </a:solidFill>
                <a:latin typeface="Calibri" charset="0"/>
                <a:ea typeface="ＭＳ Ｐゴシック" charset="-128"/>
              </a:defRPr>
            </a:lvl3pPr>
            <a:lvl4pPr marL="1600200" indent="-228600">
              <a:spcBef>
                <a:spcPct val="30000"/>
              </a:spcBef>
              <a:defRPr sz="1200">
                <a:solidFill>
                  <a:schemeClr val="tx1"/>
                </a:solidFill>
                <a:latin typeface="Calibri" charset="0"/>
                <a:ea typeface="ＭＳ Ｐゴシック" charset="-128"/>
              </a:defRPr>
            </a:lvl4pPr>
            <a:lvl5pPr marL="2057400" indent="-228600">
              <a:spcBef>
                <a:spcPct val="30000"/>
              </a:spcBef>
              <a:defRPr sz="1200">
                <a:solidFill>
                  <a:schemeClr val="tx1"/>
                </a:solidFill>
                <a:latin typeface="Calibri" charset="0"/>
                <a:ea typeface="ＭＳ Ｐゴシック" charset="-128"/>
              </a:defRPr>
            </a:lvl5pPr>
            <a:lvl6pPr marL="2514600" indent="-228600" eaLnBrk="0" fontAlgn="base" hangingPunct="0">
              <a:spcBef>
                <a:spcPct val="30000"/>
              </a:spcBef>
              <a:spcAft>
                <a:spcPct val="0"/>
              </a:spcAft>
              <a:defRPr sz="1200">
                <a:solidFill>
                  <a:schemeClr val="tx1"/>
                </a:solidFill>
                <a:latin typeface="Calibri" charset="0"/>
                <a:ea typeface="ＭＳ Ｐゴシック" charset="-128"/>
              </a:defRPr>
            </a:lvl6pPr>
            <a:lvl7pPr marL="2971800" indent="-228600" eaLnBrk="0" fontAlgn="base" hangingPunct="0">
              <a:spcBef>
                <a:spcPct val="30000"/>
              </a:spcBef>
              <a:spcAft>
                <a:spcPct val="0"/>
              </a:spcAft>
              <a:defRPr sz="1200">
                <a:solidFill>
                  <a:schemeClr val="tx1"/>
                </a:solidFill>
                <a:latin typeface="Calibri" charset="0"/>
                <a:ea typeface="ＭＳ Ｐゴシック" charset="-128"/>
              </a:defRPr>
            </a:lvl7pPr>
            <a:lvl8pPr marL="3429000" indent="-228600" eaLnBrk="0" fontAlgn="base" hangingPunct="0">
              <a:spcBef>
                <a:spcPct val="30000"/>
              </a:spcBef>
              <a:spcAft>
                <a:spcPct val="0"/>
              </a:spcAft>
              <a:defRPr sz="1200">
                <a:solidFill>
                  <a:schemeClr val="tx1"/>
                </a:solidFill>
                <a:latin typeface="Calibri" charset="0"/>
                <a:ea typeface="ＭＳ Ｐゴシック" charset="-128"/>
              </a:defRPr>
            </a:lvl8pPr>
            <a:lvl9pPr marL="3886200" indent="-228600" eaLnBrk="0" fontAlgn="base" hangingPunct="0">
              <a:spcBef>
                <a:spcPct val="30000"/>
              </a:spcBef>
              <a:spcAft>
                <a:spcPct val="0"/>
              </a:spcAft>
              <a:defRPr sz="1200">
                <a:solidFill>
                  <a:schemeClr val="tx1"/>
                </a:solidFill>
                <a:latin typeface="Calibri" charset="0"/>
                <a:ea typeface="ＭＳ Ｐゴシック" charset="-128"/>
              </a:defRPr>
            </a:lvl9pPr>
          </a:lstStyle>
          <a:p>
            <a:pPr>
              <a:spcBef>
                <a:spcPct val="0"/>
              </a:spcBef>
            </a:pPr>
            <a:fld id="{5F6AAA59-2884-AF4A-B932-E604FCF5D587}" type="slidenum">
              <a:rPr lang="en-US" altLang="zh-CN" sz="1800">
                <a:solidFill>
                  <a:prstClr val="black"/>
                </a:solidFill>
                <a:latin typeface="Times New Roman" charset="0"/>
              </a:rPr>
              <a:pPr>
                <a:spcBef>
                  <a:spcPct val="0"/>
                </a:spcBef>
              </a:pPr>
              <a:t>1</a:t>
            </a:fld>
            <a:endParaRPr lang="en-US" altLang="zh-CN" sz="1800">
              <a:solidFill>
                <a:prstClr val="black"/>
              </a:solidFill>
              <a:latin typeface="Times New Roman" charset="0"/>
            </a:endParaRPr>
          </a:p>
        </p:txBody>
      </p:sp>
    </p:spTree>
    <p:extLst>
      <p:ext uri="{BB962C8B-B14F-4D97-AF65-F5344CB8AC3E}">
        <p14:creationId xmlns:p14="http://schemas.microsoft.com/office/powerpoint/2010/main" val="82838802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标题幻灯片">
    <p:bg>
      <p:bgPr>
        <a:solidFill>
          <a:schemeClr val="accent1"/>
        </a:solidFill>
        <a:effectLst/>
      </p:bgPr>
    </p:bg>
    <p:spTree>
      <p:nvGrpSpPr>
        <p:cNvPr id="1" name=""/>
        <p:cNvGrpSpPr/>
        <p:nvPr/>
      </p:nvGrpSpPr>
      <p:grpSpPr>
        <a:xfrm>
          <a:off x="0" y="0"/>
          <a:ext cx="0" cy="0"/>
          <a:chOff x="0" y="0"/>
          <a:chExt cx="0" cy="0"/>
        </a:xfrm>
      </p:grpSpPr>
      <p:sp>
        <p:nvSpPr>
          <p:cNvPr id="11" name="Freeform 6" title="scalloped circle"/>
          <p:cNvSpPr/>
          <p:nvPr/>
        </p:nvSpPr>
        <p:spPr bwMode="auto">
          <a:xfrm>
            <a:off x="12813596" y="2020311"/>
            <a:ext cx="18860341" cy="16744415"/>
          </a:xfrm>
          <a:custGeom>
            <a:avLst/>
            <a:gdLst/>
            <a:ahLst/>
            <a:cxnLst/>
            <a:rect l="0" t="0" r="r" b="b"/>
            <a:pathLst>
              <a:path w="3298" h="3294">
                <a:moveTo>
                  <a:pt x="1649" y="0"/>
                </a:moveTo>
                <a:lnTo>
                  <a:pt x="1681" y="3"/>
                </a:lnTo>
                <a:lnTo>
                  <a:pt x="1712" y="11"/>
                </a:lnTo>
                <a:lnTo>
                  <a:pt x="1742" y="23"/>
                </a:lnTo>
                <a:lnTo>
                  <a:pt x="1773" y="38"/>
                </a:lnTo>
                <a:lnTo>
                  <a:pt x="1802" y="55"/>
                </a:lnTo>
                <a:lnTo>
                  <a:pt x="1832" y="73"/>
                </a:lnTo>
                <a:lnTo>
                  <a:pt x="1862" y="89"/>
                </a:lnTo>
                <a:lnTo>
                  <a:pt x="1892" y="105"/>
                </a:lnTo>
                <a:lnTo>
                  <a:pt x="1921" y="117"/>
                </a:lnTo>
                <a:lnTo>
                  <a:pt x="1953" y="125"/>
                </a:lnTo>
                <a:lnTo>
                  <a:pt x="1984" y="129"/>
                </a:lnTo>
                <a:lnTo>
                  <a:pt x="2017" y="129"/>
                </a:lnTo>
                <a:lnTo>
                  <a:pt x="2051" y="127"/>
                </a:lnTo>
                <a:lnTo>
                  <a:pt x="2085" y="123"/>
                </a:lnTo>
                <a:lnTo>
                  <a:pt x="2119" y="118"/>
                </a:lnTo>
                <a:lnTo>
                  <a:pt x="2153" y="114"/>
                </a:lnTo>
                <a:lnTo>
                  <a:pt x="2187" y="111"/>
                </a:lnTo>
                <a:lnTo>
                  <a:pt x="2219" y="112"/>
                </a:lnTo>
                <a:lnTo>
                  <a:pt x="2250" y="116"/>
                </a:lnTo>
                <a:lnTo>
                  <a:pt x="2280" y="125"/>
                </a:lnTo>
                <a:lnTo>
                  <a:pt x="2305" y="138"/>
                </a:lnTo>
                <a:lnTo>
                  <a:pt x="2329" y="155"/>
                </a:lnTo>
                <a:lnTo>
                  <a:pt x="2350" y="175"/>
                </a:lnTo>
                <a:lnTo>
                  <a:pt x="2371" y="198"/>
                </a:lnTo>
                <a:lnTo>
                  <a:pt x="2390" y="222"/>
                </a:lnTo>
                <a:lnTo>
                  <a:pt x="2409" y="247"/>
                </a:lnTo>
                <a:lnTo>
                  <a:pt x="2428" y="272"/>
                </a:lnTo>
                <a:lnTo>
                  <a:pt x="2447" y="296"/>
                </a:lnTo>
                <a:lnTo>
                  <a:pt x="2467" y="319"/>
                </a:lnTo>
                <a:lnTo>
                  <a:pt x="2490" y="339"/>
                </a:lnTo>
                <a:lnTo>
                  <a:pt x="2512" y="357"/>
                </a:lnTo>
                <a:lnTo>
                  <a:pt x="2537" y="371"/>
                </a:lnTo>
                <a:lnTo>
                  <a:pt x="2564" y="383"/>
                </a:lnTo>
                <a:lnTo>
                  <a:pt x="2593" y="393"/>
                </a:lnTo>
                <a:lnTo>
                  <a:pt x="2623" y="402"/>
                </a:lnTo>
                <a:lnTo>
                  <a:pt x="2653" y="410"/>
                </a:lnTo>
                <a:lnTo>
                  <a:pt x="2684" y="418"/>
                </a:lnTo>
                <a:lnTo>
                  <a:pt x="2713" y="427"/>
                </a:lnTo>
                <a:lnTo>
                  <a:pt x="2742" y="437"/>
                </a:lnTo>
                <a:lnTo>
                  <a:pt x="2769" y="449"/>
                </a:lnTo>
                <a:lnTo>
                  <a:pt x="2793" y="464"/>
                </a:lnTo>
                <a:lnTo>
                  <a:pt x="2815" y="482"/>
                </a:lnTo>
                <a:lnTo>
                  <a:pt x="2833" y="504"/>
                </a:lnTo>
                <a:lnTo>
                  <a:pt x="2848" y="528"/>
                </a:lnTo>
                <a:lnTo>
                  <a:pt x="2860" y="555"/>
                </a:lnTo>
                <a:lnTo>
                  <a:pt x="2870" y="584"/>
                </a:lnTo>
                <a:lnTo>
                  <a:pt x="2879" y="613"/>
                </a:lnTo>
                <a:lnTo>
                  <a:pt x="2887" y="644"/>
                </a:lnTo>
                <a:lnTo>
                  <a:pt x="2895" y="674"/>
                </a:lnTo>
                <a:lnTo>
                  <a:pt x="2904" y="704"/>
                </a:lnTo>
                <a:lnTo>
                  <a:pt x="2914" y="733"/>
                </a:lnTo>
                <a:lnTo>
                  <a:pt x="2926" y="760"/>
                </a:lnTo>
                <a:lnTo>
                  <a:pt x="2940" y="785"/>
                </a:lnTo>
                <a:lnTo>
                  <a:pt x="2958" y="807"/>
                </a:lnTo>
                <a:lnTo>
                  <a:pt x="2978" y="830"/>
                </a:lnTo>
                <a:lnTo>
                  <a:pt x="3001" y="850"/>
                </a:lnTo>
                <a:lnTo>
                  <a:pt x="3025" y="869"/>
                </a:lnTo>
                <a:lnTo>
                  <a:pt x="3051" y="888"/>
                </a:lnTo>
                <a:lnTo>
                  <a:pt x="3076" y="907"/>
                </a:lnTo>
                <a:lnTo>
                  <a:pt x="3100" y="926"/>
                </a:lnTo>
                <a:lnTo>
                  <a:pt x="3123" y="947"/>
                </a:lnTo>
                <a:lnTo>
                  <a:pt x="3143" y="968"/>
                </a:lnTo>
                <a:lnTo>
                  <a:pt x="3160" y="992"/>
                </a:lnTo>
                <a:lnTo>
                  <a:pt x="3173" y="1017"/>
                </a:lnTo>
                <a:lnTo>
                  <a:pt x="3182" y="1047"/>
                </a:lnTo>
                <a:lnTo>
                  <a:pt x="3186" y="1078"/>
                </a:lnTo>
                <a:lnTo>
                  <a:pt x="3187" y="1110"/>
                </a:lnTo>
                <a:lnTo>
                  <a:pt x="3184" y="1144"/>
                </a:lnTo>
                <a:lnTo>
                  <a:pt x="3180" y="1178"/>
                </a:lnTo>
                <a:lnTo>
                  <a:pt x="3175" y="1212"/>
                </a:lnTo>
                <a:lnTo>
                  <a:pt x="3171" y="1246"/>
                </a:lnTo>
                <a:lnTo>
                  <a:pt x="3169" y="1280"/>
                </a:lnTo>
                <a:lnTo>
                  <a:pt x="3169" y="1313"/>
                </a:lnTo>
                <a:lnTo>
                  <a:pt x="3173" y="1344"/>
                </a:lnTo>
                <a:lnTo>
                  <a:pt x="3181" y="1375"/>
                </a:lnTo>
                <a:lnTo>
                  <a:pt x="3193" y="1404"/>
                </a:lnTo>
                <a:lnTo>
                  <a:pt x="3209" y="1434"/>
                </a:lnTo>
                <a:lnTo>
                  <a:pt x="3225" y="1464"/>
                </a:lnTo>
                <a:lnTo>
                  <a:pt x="3243" y="1494"/>
                </a:lnTo>
                <a:lnTo>
                  <a:pt x="3260" y="1523"/>
                </a:lnTo>
                <a:lnTo>
                  <a:pt x="3275" y="1554"/>
                </a:lnTo>
                <a:lnTo>
                  <a:pt x="3287" y="1584"/>
                </a:lnTo>
                <a:lnTo>
                  <a:pt x="3295" y="1615"/>
                </a:lnTo>
                <a:lnTo>
                  <a:pt x="3298" y="1647"/>
                </a:lnTo>
                <a:lnTo>
                  <a:pt x="3295" y="1679"/>
                </a:lnTo>
                <a:lnTo>
                  <a:pt x="3287" y="1710"/>
                </a:lnTo>
                <a:lnTo>
                  <a:pt x="3275" y="1740"/>
                </a:lnTo>
                <a:lnTo>
                  <a:pt x="3260" y="1771"/>
                </a:lnTo>
                <a:lnTo>
                  <a:pt x="3243" y="1800"/>
                </a:lnTo>
                <a:lnTo>
                  <a:pt x="3225" y="1830"/>
                </a:lnTo>
                <a:lnTo>
                  <a:pt x="3209" y="1860"/>
                </a:lnTo>
                <a:lnTo>
                  <a:pt x="3193" y="1890"/>
                </a:lnTo>
                <a:lnTo>
                  <a:pt x="3181" y="1919"/>
                </a:lnTo>
                <a:lnTo>
                  <a:pt x="3173" y="1950"/>
                </a:lnTo>
                <a:lnTo>
                  <a:pt x="3169" y="1981"/>
                </a:lnTo>
                <a:lnTo>
                  <a:pt x="3169" y="2014"/>
                </a:lnTo>
                <a:lnTo>
                  <a:pt x="3171" y="2048"/>
                </a:lnTo>
                <a:lnTo>
                  <a:pt x="3175" y="2082"/>
                </a:lnTo>
                <a:lnTo>
                  <a:pt x="3180" y="2116"/>
                </a:lnTo>
                <a:lnTo>
                  <a:pt x="3184" y="2150"/>
                </a:lnTo>
                <a:lnTo>
                  <a:pt x="3187" y="2184"/>
                </a:lnTo>
                <a:lnTo>
                  <a:pt x="3186" y="2216"/>
                </a:lnTo>
                <a:lnTo>
                  <a:pt x="3182" y="2247"/>
                </a:lnTo>
                <a:lnTo>
                  <a:pt x="3173" y="2277"/>
                </a:lnTo>
                <a:lnTo>
                  <a:pt x="3160" y="2302"/>
                </a:lnTo>
                <a:lnTo>
                  <a:pt x="3143" y="2326"/>
                </a:lnTo>
                <a:lnTo>
                  <a:pt x="3123" y="2347"/>
                </a:lnTo>
                <a:lnTo>
                  <a:pt x="3100" y="2368"/>
                </a:lnTo>
                <a:lnTo>
                  <a:pt x="3076" y="2387"/>
                </a:lnTo>
                <a:lnTo>
                  <a:pt x="3051" y="2406"/>
                </a:lnTo>
                <a:lnTo>
                  <a:pt x="3025" y="2425"/>
                </a:lnTo>
                <a:lnTo>
                  <a:pt x="3001" y="2444"/>
                </a:lnTo>
                <a:lnTo>
                  <a:pt x="2978" y="2464"/>
                </a:lnTo>
                <a:lnTo>
                  <a:pt x="2958" y="2487"/>
                </a:lnTo>
                <a:lnTo>
                  <a:pt x="2940" y="2509"/>
                </a:lnTo>
                <a:lnTo>
                  <a:pt x="2926" y="2534"/>
                </a:lnTo>
                <a:lnTo>
                  <a:pt x="2914" y="2561"/>
                </a:lnTo>
                <a:lnTo>
                  <a:pt x="2904" y="2590"/>
                </a:lnTo>
                <a:lnTo>
                  <a:pt x="2895" y="2620"/>
                </a:lnTo>
                <a:lnTo>
                  <a:pt x="2887" y="2650"/>
                </a:lnTo>
                <a:lnTo>
                  <a:pt x="2879" y="2681"/>
                </a:lnTo>
                <a:lnTo>
                  <a:pt x="2870" y="2710"/>
                </a:lnTo>
                <a:lnTo>
                  <a:pt x="2860" y="2739"/>
                </a:lnTo>
                <a:lnTo>
                  <a:pt x="2848" y="2766"/>
                </a:lnTo>
                <a:lnTo>
                  <a:pt x="2833" y="2790"/>
                </a:lnTo>
                <a:lnTo>
                  <a:pt x="2815" y="2812"/>
                </a:lnTo>
                <a:lnTo>
                  <a:pt x="2793" y="2830"/>
                </a:lnTo>
                <a:lnTo>
                  <a:pt x="2769" y="2845"/>
                </a:lnTo>
                <a:lnTo>
                  <a:pt x="2742" y="2857"/>
                </a:lnTo>
                <a:lnTo>
                  <a:pt x="2713" y="2867"/>
                </a:lnTo>
                <a:lnTo>
                  <a:pt x="2684" y="2876"/>
                </a:lnTo>
                <a:lnTo>
                  <a:pt x="2653" y="2884"/>
                </a:lnTo>
                <a:lnTo>
                  <a:pt x="2623" y="2892"/>
                </a:lnTo>
                <a:lnTo>
                  <a:pt x="2593" y="2901"/>
                </a:lnTo>
                <a:lnTo>
                  <a:pt x="2564" y="2911"/>
                </a:lnTo>
                <a:lnTo>
                  <a:pt x="2537" y="2923"/>
                </a:lnTo>
                <a:lnTo>
                  <a:pt x="2512" y="2937"/>
                </a:lnTo>
                <a:lnTo>
                  <a:pt x="2490" y="2955"/>
                </a:lnTo>
                <a:lnTo>
                  <a:pt x="2467" y="2975"/>
                </a:lnTo>
                <a:lnTo>
                  <a:pt x="2447" y="2998"/>
                </a:lnTo>
                <a:lnTo>
                  <a:pt x="2428" y="3022"/>
                </a:lnTo>
                <a:lnTo>
                  <a:pt x="2409" y="3047"/>
                </a:lnTo>
                <a:lnTo>
                  <a:pt x="2390" y="3072"/>
                </a:lnTo>
                <a:lnTo>
                  <a:pt x="2371" y="3096"/>
                </a:lnTo>
                <a:lnTo>
                  <a:pt x="2350" y="3119"/>
                </a:lnTo>
                <a:lnTo>
                  <a:pt x="2329" y="3139"/>
                </a:lnTo>
                <a:lnTo>
                  <a:pt x="2305" y="3156"/>
                </a:lnTo>
                <a:lnTo>
                  <a:pt x="2280" y="3169"/>
                </a:lnTo>
                <a:lnTo>
                  <a:pt x="2250" y="3178"/>
                </a:lnTo>
                <a:lnTo>
                  <a:pt x="2219" y="3182"/>
                </a:lnTo>
                <a:lnTo>
                  <a:pt x="2187" y="3183"/>
                </a:lnTo>
                <a:lnTo>
                  <a:pt x="2153" y="3180"/>
                </a:lnTo>
                <a:lnTo>
                  <a:pt x="2119" y="3176"/>
                </a:lnTo>
                <a:lnTo>
                  <a:pt x="2085" y="3171"/>
                </a:lnTo>
                <a:lnTo>
                  <a:pt x="2051" y="3167"/>
                </a:lnTo>
                <a:lnTo>
                  <a:pt x="2017" y="3165"/>
                </a:lnTo>
                <a:lnTo>
                  <a:pt x="1984" y="3165"/>
                </a:lnTo>
                <a:lnTo>
                  <a:pt x="1953" y="3169"/>
                </a:lnTo>
                <a:lnTo>
                  <a:pt x="1921" y="3177"/>
                </a:lnTo>
                <a:lnTo>
                  <a:pt x="1892" y="3189"/>
                </a:lnTo>
                <a:lnTo>
                  <a:pt x="1862" y="3205"/>
                </a:lnTo>
                <a:lnTo>
                  <a:pt x="1832" y="3221"/>
                </a:lnTo>
                <a:lnTo>
                  <a:pt x="1802" y="3239"/>
                </a:lnTo>
                <a:lnTo>
                  <a:pt x="1773" y="3256"/>
                </a:lnTo>
                <a:lnTo>
                  <a:pt x="1742" y="3271"/>
                </a:lnTo>
                <a:lnTo>
                  <a:pt x="1712" y="3283"/>
                </a:lnTo>
                <a:lnTo>
                  <a:pt x="1681" y="3291"/>
                </a:lnTo>
                <a:lnTo>
                  <a:pt x="1649" y="3294"/>
                </a:lnTo>
                <a:lnTo>
                  <a:pt x="1617" y="3291"/>
                </a:lnTo>
                <a:lnTo>
                  <a:pt x="1586" y="3283"/>
                </a:lnTo>
                <a:lnTo>
                  <a:pt x="1556" y="3271"/>
                </a:lnTo>
                <a:lnTo>
                  <a:pt x="1525" y="3256"/>
                </a:lnTo>
                <a:lnTo>
                  <a:pt x="1496" y="3239"/>
                </a:lnTo>
                <a:lnTo>
                  <a:pt x="1466" y="3221"/>
                </a:lnTo>
                <a:lnTo>
                  <a:pt x="1436" y="3205"/>
                </a:lnTo>
                <a:lnTo>
                  <a:pt x="1406" y="3189"/>
                </a:lnTo>
                <a:lnTo>
                  <a:pt x="1376" y="3177"/>
                </a:lnTo>
                <a:lnTo>
                  <a:pt x="1345" y="3169"/>
                </a:lnTo>
                <a:lnTo>
                  <a:pt x="1314" y="3165"/>
                </a:lnTo>
                <a:lnTo>
                  <a:pt x="1281" y="3165"/>
                </a:lnTo>
                <a:lnTo>
                  <a:pt x="1247" y="3167"/>
                </a:lnTo>
                <a:lnTo>
                  <a:pt x="1213" y="3171"/>
                </a:lnTo>
                <a:lnTo>
                  <a:pt x="1179" y="3176"/>
                </a:lnTo>
                <a:lnTo>
                  <a:pt x="1145" y="3180"/>
                </a:lnTo>
                <a:lnTo>
                  <a:pt x="1111" y="3183"/>
                </a:lnTo>
                <a:lnTo>
                  <a:pt x="1079" y="3182"/>
                </a:lnTo>
                <a:lnTo>
                  <a:pt x="1048" y="3178"/>
                </a:lnTo>
                <a:lnTo>
                  <a:pt x="1018" y="3169"/>
                </a:lnTo>
                <a:lnTo>
                  <a:pt x="993" y="3156"/>
                </a:lnTo>
                <a:lnTo>
                  <a:pt x="969" y="3139"/>
                </a:lnTo>
                <a:lnTo>
                  <a:pt x="948" y="3119"/>
                </a:lnTo>
                <a:lnTo>
                  <a:pt x="927" y="3096"/>
                </a:lnTo>
                <a:lnTo>
                  <a:pt x="908" y="3072"/>
                </a:lnTo>
                <a:lnTo>
                  <a:pt x="889" y="3047"/>
                </a:lnTo>
                <a:lnTo>
                  <a:pt x="870" y="3022"/>
                </a:lnTo>
                <a:lnTo>
                  <a:pt x="851" y="2998"/>
                </a:lnTo>
                <a:lnTo>
                  <a:pt x="831" y="2975"/>
                </a:lnTo>
                <a:lnTo>
                  <a:pt x="808" y="2955"/>
                </a:lnTo>
                <a:lnTo>
                  <a:pt x="786" y="2937"/>
                </a:lnTo>
                <a:lnTo>
                  <a:pt x="761" y="2923"/>
                </a:lnTo>
                <a:lnTo>
                  <a:pt x="734" y="2911"/>
                </a:lnTo>
                <a:lnTo>
                  <a:pt x="705" y="2901"/>
                </a:lnTo>
                <a:lnTo>
                  <a:pt x="675" y="2892"/>
                </a:lnTo>
                <a:lnTo>
                  <a:pt x="645" y="2884"/>
                </a:lnTo>
                <a:lnTo>
                  <a:pt x="614" y="2876"/>
                </a:lnTo>
                <a:lnTo>
                  <a:pt x="585" y="2867"/>
                </a:lnTo>
                <a:lnTo>
                  <a:pt x="556" y="2857"/>
                </a:lnTo>
                <a:lnTo>
                  <a:pt x="529" y="2845"/>
                </a:lnTo>
                <a:lnTo>
                  <a:pt x="505" y="2830"/>
                </a:lnTo>
                <a:lnTo>
                  <a:pt x="483" y="2812"/>
                </a:lnTo>
                <a:lnTo>
                  <a:pt x="465" y="2790"/>
                </a:lnTo>
                <a:lnTo>
                  <a:pt x="450" y="2766"/>
                </a:lnTo>
                <a:lnTo>
                  <a:pt x="438" y="2739"/>
                </a:lnTo>
                <a:lnTo>
                  <a:pt x="428" y="2710"/>
                </a:lnTo>
                <a:lnTo>
                  <a:pt x="419" y="2681"/>
                </a:lnTo>
                <a:lnTo>
                  <a:pt x="411" y="2650"/>
                </a:lnTo>
                <a:lnTo>
                  <a:pt x="403" y="2620"/>
                </a:lnTo>
                <a:lnTo>
                  <a:pt x="394" y="2590"/>
                </a:lnTo>
                <a:lnTo>
                  <a:pt x="384" y="2561"/>
                </a:lnTo>
                <a:lnTo>
                  <a:pt x="372" y="2534"/>
                </a:lnTo>
                <a:lnTo>
                  <a:pt x="358" y="2509"/>
                </a:lnTo>
                <a:lnTo>
                  <a:pt x="340" y="2487"/>
                </a:lnTo>
                <a:lnTo>
                  <a:pt x="320" y="2464"/>
                </a:lnTo>
                <a:lnTo>
                  <a:pt x="297" y="2444"/>
                </a:lnTo>
                <a:lnTo>
                  <a:pt x="272" y="2425"/>
                </a:lnTo>
                <a:lnTo>
                  <a:pt x="247" y="2406"/>
                </a:lnTo>
                <a:lnTo>
                  <a:pt x="222" y="2387"/>
                </a:lnTo>
                <a:lnTo>
                  <a:pt x="198" y="2368"/>
                </a:lnTo>
                <a:lnTo>
                  <a:pt x="175" y="2347"/>
                </a:lnTo>
                <a:lnTo>
                  <a:pt x="155" y="2326"/>
                </a:lnTo>
                <a:lnTo>
                  <a:pt x="138" y="2302"/>
                </a:lnTo>
                <a:lnTo>
                  <a:pt x="125" y="2277"/>
                </a:lnTo>
                <a:lnTo>
                  <a:pt x="116" y="2247"/>
                </a:lnTo>
                <a:lnTo>
                  <a:pt x="112" y="2216"/>
                </a:lnTo>
                <a:lnTo>
                  <a:pt x="111" y="2184"/>
                </a:lnTo>
                <a:lnTo>
                  <a:pt x="114" y="2150"/>
                </a:lnTo>
                <a:lnTo>
                  <a:pt x="118" y="2116"/>
                </a:lnTo>
                <a:lnTo>
                  <a:pt x="123" y="2082"/>
                </a:lnTo>
                <a:lnTo>
                  <a:pt x="127" y="2048"/>
                </a:lnTo>
                <a:lnTo>
                  <a:pt x="129" y="2014"/>
                </a:lnTo>
                <a:lnTo>
                  <a:pt x="129" y="1981"/>
                </a:lnTo>
                <a:lnTo>
                  <a:pt x="125" y="1950"/>
                </a:lnTo>
                <a:lnTo>
                  <a:pt x="117" y="1919"/>
                </a:lnTo>
                <a:lnTo>
                  <a:pt x="105" y="1890"/>
                </a:lnTo>
                <a:lnTo>
                  <a:pt x="90" y="1860"/>
                </a:lnTo>
                <a:lnTo>
                  <a:pt x="73" y="1830"/>
                </a:lnTo>
                <a:lnTo>
                  <a:pt x="55" y="1800"/>
                </a:lnTo>
                <a:lnTo>
                  <a:pt x="38" y="1771"/>
                </a:lnTo>
                <a:lnTo>
                  <a:pt x="23" y="1740"/>
                </a:lnTo>
                <a:lnTo>
                  <a:pt x="11" y="1710"/>
                </a:lnTo>
                <a:lnTo>
                  <a:pt x="3" y="1679"/>
                </a:lnTo>
                <a:lnTo>
                  <a:pt x="0" y="1647"/>
                </a:lnTo>
                <a:lnTo>
                  <a:pt x="3" y="1615"/>
                </a:lnTo>
                <a:lnTo>
                  <a:pt x="11" y="1584"/>
                </a:lnTo>
                <a:lnTo>
                  <a:pt x="23" y="1554"/>
                </a:lnTo>
                <a:lnTo>
                  <a:pt x="38" y="1523"/>
                </a:lnTo>
                <a:lnTo>
                  <a:pt x="55" y="1494"/>
                </a:lnTo>
                <a:lnTo>
                  <a:pt x="73" y="1464"/>
                </a:lnTo>
                <a:lnTo>
                  <a:pt x="90" y="1434"/>
                </a:lnTo>
                <a:lnTo>
                  <a:pt x="105" y="1404"/>
                </a:lnTo>
                <a:lnTo>
                  <a:pt x="117" y="1375"/>
                </a:lnTo>
                <a:lnTo>
                  <a:pt x="125" y="1344"/>
                </a:lnTo>
                <a:lnTo>
                  <a:pt x="129" y="1313"/>
                </a:lnTo>
                <a:lnTo>
                  <a:pt x="129" y="1280"/>
                </a:lnTo>
                <a:lnTo>
                  <a:pt x="127" y="1246"/>
                </a:lnTo>
                <a:lnTo>
                  <a:pt x="123" y="1212"/>
                </a:lnTo>
                <a:lnTo>
                  <a:pt x="118" y="1178"/>
                </a:lnTo>
                <a:lnTo>
                  <a:pt x="114" y="1144"/>
                </a:lnTo>
                <a:lnTo>
                  <a:pt x="111" y="1110"/>
                </a:lnTo>
                <a:lnTo>
                  <a:pt x="112" y="1078"/>
                </a:lnTo>
                <a:lnTo>
                  <a:pt x="116" y="1047"/>
                </a:lnTo>
                <a:lnTo>
                  <a:pt x="125" y="1017"/>
                </a:lnTo>
                <a:lnTo>
                  <a:pt x="138" y="992"/>
                </a:lnTo>
                <a:lnTo>
                  <a:pt x="155" y="968"/>
                </a:lnTo>
                <a:lnTo>
                  <a:pt x="175" y="947"/>
                </a:lnTo>
                <a:lnTo>
                  <a:pt x="198" y="926"/>
                </a:lnTo>
                <a:lnTo>
                  <a:pt x="222" y="907"/>
                </a:lnTo>
                <a:lnTo>
                  <a:pt x="247" y="888"/>
                </a:lnTo>
                <a:lnTo>
                  <a:pt x="272" y="869"/>
                </a:lnTo>
                <a:lnTo>
                  <a:pt x="297" y="850"/>
                </a:lnTo>
                <a:lnTo>
                  <a:pt x="320" y="830"/>
                </a:lnTo>
                <a:lnTo>
                  <a:pt x="340" y="807"/>
                </a:lnTo>
                <a:lnTo>
                  <a:pt x="358" y="785"/>
                </a:lnTo>
                <a:lnTo>
                  <a:pt x="372" y="760"/>
                </a:lnTo>
                <a:lnTo>
                  <a:pt x="384" y="733"/>
                </a:lnTo>
                <a:lnTo>
                  <a:pt x="394" y="704"/>
                </a:lnTo>
                <a:lnTo>
                  <a:pt x="403" y="674"/>
                </a:lnTo>
                <a:lnTo>
                  <a:pt x="411" y="644"/>
                </a:lnTo>
                <a:lnTo>
                  <a:pt x="419" y="613"/>
                </a:lnTo>
                <a:lnTo>
                  <a:pt x="428" y="584"/>
                </a:lnTo>
                <a:lnTo>
                  <a:pt x="438" y="555"/>
                </a:lnTo>
                <a:lnTo>
                  <a:pt x="450" y="528"/>
                </a:lnTo>
                <a:lnTo>
                  <a:pt x="465" y="504"/>
                </a:lnTo>
                <a:lnTo>
                  <a:pt x="483" y="482"/>
                </a:lnTo>
                <a:lnTo>
                  <a:pt x="505" y="464"/>
                </a:lnTo>
                <a:lnTo>
                  <a:pt x="529" y="449"/>
                </a:lnTo>
                <a:lnTo>
                  <a:pt x="556" y="437"/>
                </a:lnTo>
                <a:lnTo>
                  <a:pt x="585" y="427"/>
                </a:lnTo>
                <a:lnTo>
                  <a:pt x="614" y="418"/>
                </a:lnTo>
                <a:lnTo>
                  <a:pt x="645" y="410"/>
                </a:lnTo>
                <a:lnTo>
                  <a:pt x="675" y="402"/>
                </a:lnTo>
                <a:lnTo>
                  <a:pt x="705" y="393"/>
                </a:lnTo>
                <a:lnTo>
                  <a:pt x="734" y="383"/>
                </a:lnTo>
                <a:lnTo>
                  <a:pt x="761" y="371"/>
                </a:lnTo>
                <a:lnTo>
                  <a:pt x="786" y="357"/>
                </a:lnTo>
                <a:lnTo>
                  <a:pt x="808" y="339"/>
                </a:lnTo>
                <a:lnTo>
                  <a:pt x="831" y="319"/>
                </a:lnTo>
                <a:lnTo>
                  <a:pt x="851" y="296"/>
                </a:lnTo>
                <a:lnTo>
                  <a:pt x="870" y="272"/>
                </a:lnTo>
                <a:lnTo>
                  <a:pt x="889" y="247"/>
                </a:lnTo>
                <a:lnTo>
                  <a:pt x="908" y="222"/>
                </a:lnTo>
                <a:lnTo>
                  <a:pt x="927" y="198"/>
                </a:lnTo>
                <a:lnTo>
                  <a:pt x="948" y="175"/>
                </a:lnTo>
                <a:lnTo>
                  <a:pt x="969" y="155"/>
                </a:lnTo>
                <a:lnTo>
                  <a:pt x="993" y="138"/>
                </a:lnTo>
                <a:lnTo>
                  <a:pt x="1018" y="125"/>
                </a:lnTo>
                <a:lnTo>
                  <a:pt x="1048" y="116"/>
                </a:lnTo>
                <a:lnTo>
                  <a:pt x="1079" y="112"/>
                </a:lnTo>
                <a:lnTo>
                  <a:pt x="1111" y="111"/>
                </a:lnTo>
                <a:lnTo>
                  <a:pt x="1145" y="114"/>
                </a:lnTo>
                <a:lnTo>
                  <a:pt x="1179" y="118"/>
                </a:lnTo>
                <a:lnTo>
                  <a:pt x="1213" y="123"/>
                </a:lnTo>
                <a:lnTo>
                  <a:pt x="1247" y="127"/>
                </a:lnTo>
                <a:lnTo>
                  <a:pt x="1281" y="129"/>
                </a:lnTo>
                <a:lnTo>
                  <a:pt x="1314" y="129"/>
                </a:lnTo>
                <a:lnTo>
                  <a:pt x="1345" y="125"/>
                </a:lnTo>
                <a:lnTo>
                  <a:pt x="1376" y="117"/>
                </a:lnTo>
                <a:lnTo>
                  <a:pt x="1406" y="105"/>
                </a:lnTo>
                <a:lnTo>
                  <a:pt x="1436" y="89"/>
                </a:lnTo>
                <a:lnTo>
                  <a:pt x="1466" y="73"/>
                </a:lnTo>
                <a:lnTo>
                  <a:pt x="1496" y="55"/>
                </a:lnTo>
                <a:lnTo>
                  <a:pt x="1525" y="38"/>
                </a:lnTo>
                <a:lnTo>
                  <a:pt x="1556" y="23"/>
                </a:lnTo>
                <a:lnTo>
                  <a:pt x="1586" y="11"/>
                </a:lnTo>
                <a:lnTo>
                  <a:pt x="1617" y="3"/>
                </a:lnTo>
                <a:lnTo>
                  <a:pt x="1649" y="0"/>
                </a:lnTo>
                <a:close/>
              </a:path>
            </a:pathLst>
          </a:custGeom>
          <a:solidFill>
            <a:schemeClr val="bg2"/>
          </a:solidFill>
          <a:ln w="0">
            <a:noFill/>
            <a:prstDash val="solid"/>
            <a:round/>
            <a:headEnd/>
            <a:tailEnd/>
          </a:ln>
        </p:spPr>
      </p:sp>
      <p:sp>
        <p:nvSpPr>
          <p:cNvPr id="2" name="Title 1"/>
          <p:cNvSpPr>
            <a:spLocks noGrp="1"/>
          </p:cNvSpPr>
          <p:nvPr>
            <p:ph type="ctrTitle"/>
          </p:nvPr>
        </p:nvSpPr>
        <p:spPr>
          <a:xfrm>
            <a:off x="3885210" y="3517130"/>
            <a:ext cx="37170489" cy="14073118"/>
          </a:xfrm>
        </p:spPr>
        <p:txBody>
          <a:bodyPr anchor="ctr">
            <a:noAutofit/>
          </a:bodyPr>
          <a:lstStyle>
            <a:lvl1pPr algn="ctr">
              <a:defRPr sz="32021" spc="2562" baseline="0"/>
            </a:lvl1pPr>
          </a:lstStyle>
          <a:p>
            <a:r>
              <a:rPr lang="zh-CN" altLang="en-US" smtClean="0"/>
              <a:t>单击此处编辑母版标题样式</a:t>
            </a:r>
            <a:endParaRPr lang="en-US" dirty="0"/>
          </a:p>
        </p:txBody>
      </p:sp>
      <p:sp>
        <p:nvSpPr>
          <p:cNvPr id="3" name="Subtitle 2"/>
          <p:cNvSpPr>
            <a:spLocks noGrp="1"/>
          </p:cNvSpPr>
          <p:nvPr>
            <p:ph type="subTitle" idx="1"/>
          </p:nvPr>
        </p:nvSpPr>
        <p:spPr>
          <a:xfrm>
            <a:off x="7979355" y="19145886"/>
            <a:ext cx="28982199" cy="2376839"/>
          </a:xfrm>
        </p:spPr>
        <p:txBody>
          <a:bodyPr anchor="t">
            <a:normAutofit/>
          </a:bodyPr>
          <a:lstStyle>
            <a:lvl1pPr marL="0" indent="0" algn="ctr">
              <a:lnSpc>
                <a:spcPct val="100000"/>
              </a:lnSpc>
              <a:buNone/>
              <a:defRPr sz="6404" b="1" i="0" cap="all" spc="1281" baseline="0">
                <a:solidFill>
                  <a:schemeClr val="tx2"/>
                </a:solidFill>
              </a:defRPr>
            </a:lvl1pPr>
            <a:lvl2pPr marL="1464000" indent="0" algn="ctr">
              <a:buNone/>
              <a:defRPr sz="6404"/>
            </a:lvl2pPr>
            <a:lvl3pPr marL="2928000" indent="0" algn="ctr">
              <a:buNone/>
              <a:defRPr sz="5764"/>
            </a:lvl3pPr>
            <a:lvl4pPr marL="4392000" indent="0" algn="ctr">
              <a:buNone/>
              <a:defRPr sz="5123"/>
            </a:lvl4pPr>
            <a:lvl5pPr marL="5856000" indent="0" algn="ctr">
              <a:buNone/>
              <a:defRPr sz="5123"/>
            </a:lvl5pPr>
            <a:lvl6pPr marL="7320001" indent="0" algn="ctr">
              <a:buNone/>
              <a:defRPr sz="5123"/>
            </a:lvl6pPr>
            <a:lvl7pPr marL="8784001" indent="0" algn="ctr">
              <a:buNone/>
              <a:defRPr sz="5123"/>
            </a:lvl7pPr>
            <a:lvl8pPr marL="10248001" indent="0" algn="ctr">
              <a:buNone/>
              <a:defRPr sz="5123"/>
            </a:lvl8pPr>
            <a:lvl9pPr marL="11712001" indent="0" algn="ctr">
              <a:buNone/>
              <a:defRPr sz="5123"/>
            </a:lvl9pPr>
          </a:lstStyle>
          <a:p>
            <a:r>
              <a:rPr lang="zh-CN" altLang="en-US" smtClean="0"/>
              <a:t>单击此处编辑母版副标题样式</a:t>
            </a:r>
            <a:endParaRPr lang="en-US" dirty="0"/>
          </a:p>
        </p:txBody>
      </p:sp>
      <p:sp>
        <p:nvSpPr>
          <p:cNvPr id="4" name="Date Placeholder 3"/>
          <p:cNvSpPr>
            <a:spLocks noGrp="1"/>
          </p:cNvSpPr>
          <p:nvPr>
            <p:ph type="dt" sz="half" idx="10"/>
          </p:nvPr>
        </p:nvSpPr>
        <p:spPr>
          <a:xfrm>
            <a:off x="3885211" y="20415456"/>
            <a:ext cx="8392459" cy="1115804"/>
          </a:xfrm>
        </p:spPr>
        <p:txBody>
          <a:bodyPr/>
          <a:lstStyle>
            <a:lvl1pPr>
              <a:defRPr baseline="0">
                <a:solidFill>
                  <a:schemeClr val="accent1">
                    <a:lumMod val="50000"/>
                  </a:schemeClr>
                </a:solidFill>
              </a:defRPr>
            </a:lvl1pPr>
          </a:lstStyle>
          <a:p>
            <a:fld id="{8CE7BD62-B650-FF4B-9FC3-090A14DB6412}" type="datetimeFigureOut">
              <a:rPr kumimoji="1" lang="zh-CN" altLang="en-US" smtClean="0"/>
              <a:t>2017/2/4</a:t>
            </a:fld>
            <a:endParaRPr kumimoji="1" lang="zh-CN" altLang="en-US"/>
          </a:p>
        </p:txBody>
      </p:sp>
      <p:sp>
        <p:nvSpPr>
          <p:cNvPr id="5" name="Footer Placeholder 4"/>
          <p:cNvSpPr>
            <a:spLocks noGrp="1"/>
          </p:cNvSpPr>
          <p:nvPr>
            <p:ph type="ftr" sz="quarter" idx="11"/>
          </p:nvPr>
        </p:nvSpPr>
        <p:spPr>
          <a:xfrm>
            <a:off x="15058993" y="20415456"/>
            <a:ext cx="14822924" cy="1107268"/>
          </a:xfrm>
        </p:spPr>
        <p:txBody>
          <a:bodyPr/>
          <a:lstStyle>
            <a:lvl1pPr>
              <a:defRPr baseline="0">
                <a:solidFill>
                  <a:schemeClr val="accent1">
                    <a:lumMod val="50000"/>
                  </a:schemeClr>
                </a:solidFill>
              </a:defRPr>
            </a:lvl1pPr>
          </a:lstStyle>
          <a:p>
            <a:endParaRPr kumimoji="1" lang="zh-CN" altLang="en-US"/>
          </a:p>
        </p:txBody>
      </p:sp>
      <p:sp>
        <p:nvSpPr>
          <p:cNvPr id="6" name="Slide Number Placeholder 5"/>
          <p:cNvSpPr>
            <a:spLocks noGrp="1"/>
          </p:cNvSpPr>
          <p:nvPr>
            <p:ph type="sldNum" sz="quarter" idx="12"/>
          </p:nvPr>
        </p:nvSpPr>
        <p:spPr>
          <a:xfrm>
            <a:off x="32663238" y="20415456"/>
            <a:ext cx="8392463" cy="1107268"/>
          </a:xfrm>
        </p:spPr>
        <p:txBody>
          <a:bodyPr/>
          <a:lstStyle>
            <a:lvl1pPr>
              <a:defRPr baseline="0">
                <a:solidFill>
                  <a:schemeClr val="accent1">
                    <a:lumMod val="50000"/>
                  </a:schemeClr>
                </a:solidFill>
              </a:defRPr>
            </a:lvl1pPr>
          </a:lstStyle>
          <a:p>
            <a:fld id="{091BA008-5E78-C94C-91EF-4F9E00EB00C0}" type="slidenum">
              <a:rPr kumimoji="1" lang="zh-CN" altLang="en-US" smtClean="0"/>
              <a:t>‹#›</a:t>
            </a:fld>
            <a:endParaRPr kumimoji="1" lang="zh-CN" altLang="en-US"/>
          </a:p>
        </p:txBody>
      </p:sp>
      <p:sp>
        <p:nvSpPr>
          <p:cNvPr id="13" name="Rectangle 12" title="left edge border"/>
          <p:cNvSpPr/>
          <p:nvPr/>
        </p:nvSpPr>
        <p:spPr>
          <a:xfrm>
            <a:off x="0" y="0"/>
            <a:ext cx="1021135" cy="21959888"/>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39203556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本">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smtClean="0"/>
              <a:t>单击此处编辑母版标题样式</a:t>
            </a:r>
            <a:endParaRPr lang="en-US" dirty="0"/>
          </a:p>
        </p:txBody>
      </p:sp>
      <p:sp>
        <p:nvSpPr>
          <p:cNvPr id="3" name="Vertical Text Placeholder 2"/>
          <p:cNvSpPr>
            <a:spLocks noGrp="1"/>
          </p:cNvSpPr>
          <p:nvPr>
            <p:ph type="body" orient="vert" idx="1"/>
          </p:nvPr>
        </p:nvSpPr>
        <p:spPr/>
        <p:txBody>
          <a:bodyPr vert="eaVert"/>
          <a:lstStyle/>
          <a:p>
            <a:pPr lvl="0"/>
            <a:r>
              <a:rPr lang="zh-CN" altLang="en-US" smtClean="0"/>
              <a:t>单击此处编辑母版文本样式</a:t>
            </a:r>
          </a:p>
          <a:p>
            <a:pPr lvl="1"/>
            <a:r>
              <a:rPr lang="zh-CN" altLang="en-US" smtClean="0"/>
              <a:t>二级</a:t>
            </a:r>
          </a:p>
          <a:p>
            <a:pPr lvl="2"/>
            <a:r>
              <a:rPr lang="zh-CN" altLang="en-US" smtClean="0"/>
              <a:t>三级</a:t>
            </a:r>
          </a:p>
          <a:p>
            <a:pPr lvl="3"/>
            <a:r>
              <a:rPr lang="zh-CN" altLang="en-US" smtClean="0"/>
              <a:t>四级</a:t>
            </a:r>
          </a:p>
          <a:p>
            <a:pPr lvl="4"/>
            <a:r>
              <a:rPr lang="zh-CN" altLang="en-US" smtClean="0"/>
              <a:t>五级</a:t>
            </a:r>
            <a:endParaRPr lang="en-US" dirty="0"/>
          </a:p>
        </p:txBody>
      </p:sp>
      <p:sp>
        <p:nvSpPr>
          <p:cNvPr id="4" name="Date Placeholder 3"/>
          <p:cNvSpPr>
            <a:spLocks noGrp="1"/>
          </p:cNvSpPr>
          <p:nvPr>
            <p:ph type="dt" sz="half" idx="10"/>
          </p:nvPr>
        </p:nvSpPr>
        <p:spPr/>
        <p:txBody>
          <a:bodyPr/>
          <a:lstStyle/>
          <a:p>
            <a:fld id="{8CE7BD62-B650-FF4B-9FC3-090A14DB6412}" type="datetimeFigureOut">
              <a:rPr kumimoji="1" lang="zh-CN" altLang="en-US" smtClean="0"/>
              <a:t>2017/2/4</a:t>
            </a:fld>
            <a:endParaRPr kumimoji="1" lang="zh-CN" altLang="en-US"/>
          </a:p>
        </p:txBody>
      </p:sp>
      <p:sp>
        <p:nvSpPr>
          <p:cNvPr id="5" name="Footer Placeholder 4"/>
          <p:cNvSpPr>
            <a:spLocks noGrp="1"/>
          </p:cNvSpPr>
          <p:nvPr>
            <p:ph type="ftr" sz="quarter" idx="11"/>
          </p:nvPr>
        </p:nvSpPr>
        <p:spPr/>
        <p:txBody>
          <a:bodyPr/>
          <a:lstStyle/>
          <a:p>
            <a:endParaRPr kumimoji="1" lang="zh-CN" altLang="en-US"/>
          </a:p>
        </p:txBody>
      </p:sp>
      <p:sp>
        <p:nvSpPr>
          <p:cNvPr id="6" name="Slide Number Placeholder 5"/>
          <p:cNvSpPr>
            <a:spLocks noGrp="1"/>
          </p:cNvSpPr>
          <p:nvPr>
            <p:ph type="sldNum" sz="quarter" idx="12"/>
          </p:nvPr>
        </p:nvSpPr>
        <p:spPr/>
        <p:txBody>
          <a:bodyPr/>
          <a:lstStyle/>
          <a:p>
            <a:fld id="{091BA008-5E78-C94C-91EF-4F9E00EB00C0}" type="slidenum">
              <a:rPr kumimoji="1" lang="zh-CN" altLang="en-US" smtClean="0"/>
              <a:t>‹#›</a:t>
            </a:fld>
            <a:endParaRPr kumimoji="1" lang="zh-CN" altLang="en-US"/>
          </a:p>
        </p:txBody>
      </p:sp>
    </p:spTree>
    <p:extLst>
      <p:ext uri="{BB962C8B-B14F-4D97-AF65-F5344CB8AC3E}">
        <p14:creationId xmlns:p14="http://schemas.microsoft.com/office/powerpoint/2010/main" val="130804487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和文本">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36262349" y="1224432"/>
            <a:ext cx="5375172" cy="17932961"/>
          </a:xfrm>
        </p:spPr>
        <p:txBody>
          <a:bodyPr vert="eaVert"/>
          <a:lstStyle/>
          <a:p>
            <a:r>
              <a:rPr lang="zh-CN" altLang="en-US" smtClean="0"/>
              <a:t>单击此处编辑母版标题样式</a:t>
            </a:r>
            <a:endParaRPr lang="en-US" dirty="0"/>
          </a:p>
        </p:txBody>
      </p:sp>
      <p:sp>
        <p:nvSpPr>
          <p:cNvPr id="3" name="Vertical Text Placeholder 2"/>
          <p:cNvSpPr>
            <a:spLocks noGrp="1"/>
          </p:cNvSpPr>
          <p:nvPr>
            <p:ph type="body" orient="vert" idx="1"/>
          </p:nvPr>
        </p:nvSpPr>
        <p:spPr>
          <a:xfrm>
            <a:off x="4529229" y="1224430"/>
            <a:ext cx="30232976" cy="17932964"/>
          </a:xfrm>
        </p:spPr>
        <p:txBody>
          <a:bodyPr vert="eaVert"/>
          <a:lstStyle/>
          <a:p>
            <a:pPr lvl="0"/>
            <a:r>
              <a:rPr lang="zh-CN" altLang="en-US" smtClean="0"/>
              <a:t>单击此处编辑母版文本样式</a:t>
            </a:r>
          </a:p>
          <a:p>
            <a:pPr lvl="1"/>
            <a:r>
              <a:rPr lang="zh-CN" altLang="en-US" smtClean="0"/>
              <a:t>二级</a:t>
            </a:r>
          </a:p>
          <a:p>
            <a:pPr lvl="2"/>
            <a:r>
              <a:rPr lang="zh-CN" altLang="en-US" smtClean="0"/>
              <a:t>三级</a:t>
            </a:r>
          </a:p>
          <a:p>
            <a:pPr lvl="3"/>
            <a:r>
              <a:rPr lang="zh-CN" altLang="en-US" smtClean="0"/>
              <a:t>四级</a:t>
            </a:r>
          </a:p>
          <a:p>
            <a:pPr lvl="4"/>
            <a:r>
              <a:rPr lang="zh-CN" altLang="en-US" smtClean="0"/>
              <a:t>五级</a:t>
            </a:r>
            <a:endParaRPr lang="en-US" dirty="0"/>
          </a:p>
        </p:txBody>
      </p:sp>
      <p:sp>
        <p:nvSpPr>
          <p:cNvPr id="4" name="Date Placeholder 3"/>
          <p:cNvSpPr>
            <a:spLocks noGrp="1"/>
          </p:cNvSpPr>
          <p:nvPr>
            <p:ph type="dt" sz="half" idx="10"/>
          </p:nvPr>
        </p:nvSpPr>
        <p:spPr/>
        <p:txBody>
          <a:bodyPr/>
          <a:lstStyle/>
          <a:p>
            <a:fld id="{8CE7BD62-B650-FF4B-9FC3-090A14DB6412}" type="datetimeFigureOut">
              <a:rPr kumimoji="1" lang="zh-CN" altLang="en-US" smtClean="0"/>
              <a:t>2017/2/4</a:t>
            </a:fld>
            <a:endParaRPr kumimoji="1" lang="zh-CN" altLang="en-US"/>
          </a:p>
        </p:txBody>
      </p:sp>
      <p:sp>
        <p:nvSpPr>
          <p:cNvPr id="5" name="Footer Placeholder 4"/>
          <p:cNvSpPr>
            <a:spLocks noGrp="1"/>
          </p:cNvSpPr>
          <p:nvPr>
            <p:ph type="ftr" sz="quarter" idx="11"/>
          </p:nvPr>
        </p:nvSpPr>
        <p:spPr/>
        <p:txBody>
          <a:bodyPr/>
          <a:lstStyle/>
          <a:p>
            <a:endParaRPr kumimoji="1" lang="zh-CN" altLang="en-US"/>
          </a:p>
        </p:txBody>
      </p:sp>
      <p:sp>
        <p:nvSpPr>
          <p:cNvPr id="6" name="Slide Number Placeholder 5"/>
          <p:cNvSpPr>
            <a:spLocks noGrp="1"/>
          </p:cNvSpPr>
          <p:nvPr>
            <p:ph type="sldNum" sz="quarter" idx="12"/>
          </p:nvPr>
        </p:nvSpPr>
        <p:spPr/>
        <p:txBody>
          <a:bodyPr/>
          <a:lstStyle/>
          <a:p>
            <a:fld id="{091BA008-5E78-C94C-91EF-4F9E00EB00C0}" type="slidenum">
              <a:rPr kumimoji="1" lang="zh-CN" altLang="en-US" smtClean="0"/>
              <a:t>‹#›</a:t>
            </a:fld>
            <a:endParaRPr kumimoji="1" lang="zh-CN" altLang="en-US"/>
          </a:p>
        </p:txBody>
      </p:sp>
    </p:spTree>
    <p:extLst>
      <p:ext uri="{BB962C8B-B14F-4D97-AF65-F5344CB8AC3E}">
        <p14:creationId xmlns:p14="http://schemas.microsoft.com/office/powerpoint/2010/main" val="134681130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5489972" y="3593900"/>
            <a:ext cx="32939831" cy="7645294"/>
          </a:xfrm>
        </p:spPr>
        <p:txBody>
          <a:bodyPr anchor="b"/>
          <a:lstStyle>
            <a:lvl1pPr algn="ctr">
              <a:defRPr sz="19213"/>
            </a:lvl1pPr>
          </a:lstStyle>
          <a:p>
            <a:r>
              <a:rPr kumimoji="1" lang="zh-CN" altLang="en-US" smtClean="0"/>
              <a:t>单击此处编辑母版标题样式</a:t>
            </a:r>
            <a:endParaRPr kumimoji="1" lang="zh-CN" altLang="en-US"/>
          </a:p>
        </p:txBody>
      </p:sp>
      <p:sp>
        <p:nvSpPr>
          <p:cNvPr id="3" name="副标题 2"/>
          <p:cNvSpPr>
            <a:spLocks noGrp="1"/>
          </p:cNvSpPr>
          <p:nvPr>
            <p:ph type="subTitle" idx="1"/>
          </p:nvPr>
        </p:nvSpPr>
        <p:spPr>
          <a:xfrm>
            <a:off x="5489972" y="11534026"/>
            <a:ext cx="32939831" cy="5301888"/>
          </a:xfrm>
        </p:spPr>
        <p:txBody>
          <a:bodyPr/>
          <a:lstStyle>
            <a:lvl1pPr marL="0" indent="0" algn="ctr">
              <a:buNone/>
              <a:defRPr sz="7685"/>
            </a:lvl1pPr>
            <a:lvl2pPr marL="1464000" indent="0" algn="ctr">
              <a:buNone/>
              <a:defRPr sz="6404"/>
            </a:lvl2pPr>
            <a:lvl3pPr marL="2928000" indent="0" algn="ctr">
              <a:buNone/>
              <a:defRPr sz="5764"/>
            </a:lvl3pPr>
            <a:lvl4pPr marL="4392000" indent="0" algn="ctr">
              <a:buNone/>
              <a:defRPr sz="5123"/>
            </a:lvl4pPr>
            <a:lvl5pPr marL="5856000" indent="0" algn="ctr">
              <a:buNone/>
              <a:defRPr sz="5123"/>
            </a:lvl5pPr>
            <a:lvl6pPr marL="7320001" indent="0" algn="ctr">
              <a:buNone/>
              <a:defRPr sz="5123"/>
            </a:lvl6pPr>
            <a:lvl7pPr marL="8784001" indent="0" algn="ctr">
              <a:buNone/>
              <a:defRPr sz="5123"/>
            </a:lvl7pPr>
            <a:lvl8pPr marL="10248001" indent="0" algn="ctr">
              <a:buNone/>
              <a:defRPr sz="5123"/>
            </a:lvl8pPr>
            <a:lvl9pPr marL="11712001" indent="0" algn="ctr">
              <a:buNone/>
              <a:defRPr sz="5123"/>
            </a:lvl9pPr>
          </a:lstStyle>
          <a:p>
            <a:r>
              <a:rPr kumimoji="1" lang="zh-CN" altLang="en-US" smtClean="0"/>
              <a:t>单击此处编辑母版副标题样式</a:t>
            </a:r>
            <a:endParaRPr kumimoji="1" lang="zh-CN" altLang="en-US"/>
          </a:p>
        </p:txBody>
      </p:sp>
      <p:sp>
        <p:nvSpPr>
          <p:cNvPr id="4" name="日期占位符 3"/>
          <p:cNvSpPr>
            <a:spLocks noGrp="1"/>
          </p:cNvSpPr>
          <p:nvPr>
            <p:ph type="dt" sz="half" idx="10"/>
          </p:nvPr>
        </p:nvSpPr>
        <p:spPr/>
        <p:txBody>
          <a:bodyPr/>
          <a:lstStyle/>
          <a:p>
            <a:pPr defTabSz="609996" fontAlgn="base">
              <a:spcBef>
                <a:spcPct val="0"/>
              </a:spcBef>
              <a:spcAft>
                <a:spcPct val="0"/>
              </a:spcAft>
              <a:defRPr/>
            </a:pPr>
            <a:endParaRPr lang="en-US">
              <a:solidFill>
                <a:srgbClr val="000000"/>
              </a:solidFill>
            </a:endParaRPr>
          </a:p>
        </p:txBody>
      </p:sp>
      <p:sp>
        <p:nvSpPr>
          <p:cNvPr id="5" name="页脚占位符 4"/>
          <p:cNvSpPr>
            <a:spLocks noGrp="1"/>
          </p:cNvSpPr>
          <p:nvPr>
            <p:ph type="ftr" sz="quarter" idx="11"/>
          </p:nvPr>
        </p:nvSpPr>
        <p:spPr/>
        <p:txBody>
          <a:bodyPr/>
          <a:lstStyle/>
          <a:p>
            <a:pPr defTabSz="609996" fontAlgn="base">
              <a:spcBef>
                <a:spcPct val="0"/>
              </a:spcBef>
              <a:spcAft>
                <a:spcPct val="0"/>
              </a:spcAft>
              <a:defRPr/>
            </a:pPr>
            <a:endParaRPr lang="en-US">
              <a:solidFill>
                <a:srgbClr val="000000"/>
              </a:solidFill>
            </a:endParaRPr>
          </a:p>
        </p:txBody>
      </p:sp>
      <p:sp>
        <p:nvSpPr>
          <p:cNvPr id="6" name="幻灯片编号占位符 5"/>
          <p:cNvSpPr>
            <a:spLocks noGrp="1"/>
          </p:cNvSpPr>
          <p:nvPr>
            <p:ph type="sldNum" sz="quarter" idx="12"/>
          </p:nvPr>
        </p:nvSpPr>
        <p:spPr/>
        <p:txBody>
          <a:bodyPr/>
          <a:lstStyle/>
          <a:p>
            <a:pPr defTabSz="609996" fontAlgn="base">
              <a:spcBef>
                <a:spcPct val="0"/>
              </a:spcBef>
              <a:spcAft>
                <a:spcPct val="0"/>
              </a:spcAft>
              <a:defRPr/>
            </a:pPr>
            <a:fld id="{570C028E-CCD2-E144-8D48-3EAB4F4A4AA1}" type="slidenum">
              <a:rPr lang="en-US" altLang="zh-CN" smtClean="0">
                <a:solidFill>
                  <a:srgbClr val="000000"/>
                </a:solidFill>
                <a:ea typeface="ＭＳ Ｐゴシック" charset="-128"/>
              </a:rPr>
              <a:pPr defTabSz="609996" fontAlgn="base">
                <a:spcBef>
                  <a:spcPct val="0"/>
                </a:spcBef>
                <a:spcAft>
                  <a:spcPct val="0"/>
                </a:spcAft>
                <a:defRPr/>
              </a:pPr>
              <a:t>‹#›</a:t>
            </a:fld>
            <a:endParaRPr lang="en-US" altLang="zh-CN">
              <a:solidFill>
                <a:srgbClr val="000000"/>
              </a:solidFill>
              <a:ea typeface="ＭＳ Ｐゴシック" charset="-128"/>
            </a:endParaRPr>
          </a:p>
        </p:txBody>
      </p:sp>
    </p:spTree>
    <p:extLst>
      <p:ext uri="{BB962C8B-B14F-4D97-AF65-F5344CB8AC3E}">
        <p14:creationId xmlns:p14="http://schemas.microsoft.com/office/powerpoint/2010/main" val="184158579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smtClean="0"/>
              <a:t>单击此处编辑母版标题样式</a:t>
            </a:r>
            <a:endParaRPr kumimoji="1" lang="zh-CN" altLang="en-US"/>
          </a:p>
        </p:txBody>
      </p:sp>
      <p:sp>
        <p:nvSpPr>
          <p:cNvPr id="3" name="内容占位符 2"/>
          <p:cNvSpPr>
            <a:spLocks noGrp="1"/>
          </p:cNvSpPr>
          <p:nvPr>
            <p:ph idx="1"/>
          </p:nvPr>
        </p:nvSpPr>
        <p:spPr/>
        <p:txBody>
          <a:bodyPr/>
          <a:lstStyle/>
          <a:p>
            <a:pPr lvl="0"/>
            <a:r>
              <a:rPr kumimoji="1" lang="zh-CN" altLang="en-US" smtClean="0"/>
              <a:t>单击此处编辑母版文本样式</a:t>
            </a:r>
          </a:p>
          <a:p>
            <a:pPr lvl="1"/>
            <a:r>
              <a:rPr kumimoji="1" lang="zh-CN" altLang="en-US" smtClean="0"/>
              <a:t>二级</a:t>
            </a:r>
          </a:p>
          <a:p>
            <a:pPr lvl="2"/>
            <a:r>
              <a:rPr kumimoji="1" lang="zh-CN" altLang="en-US" smtClean="0"/>
              <a:t>三级</a:t>
            </a:r>
          </a:p>
          <a:p>
            <a:pPr lvl="3"/>
            <a:r>
              <a:rPr kumimoji="1" lang="zh-CN" altLang="en-US" smtClean="0"/>
              <a:t>四级</a:t>
            </a:r>
          </a:p>
          <a:p>
            <a:pPr lvl="4"/>
            <a:r>
              <a:rPr kumimoji="1" lang="zh-CN" altLang="en-US" smtClean="0"/>
              <a:t>五级</a:t>
            </a:r>
            <a:endParaRPr kumimoji="1" lang="zh-CN" altLang="en-US"/>
          </a:p>
        </p:txBody>
      </p:sp>
      <p:sp>
        <p:nvSpPr>
          <p:cNvPr id="4" name="日期占位符 3"/>
          <p:cNvSpPr>
            <a:spLocks noGrp="1"/>
          </p:cNvSpPr>
          <p:nvPr>
            <p:ph type="dt" sz="half" idx="10"/>
          </p:nvPr>
        </p:nvSpPr>
        <p:spPr/>
        <p:txBody>
          <a:bodyPr/>
          <a:lstStyle/>
          <a:p>
            <a:pPr defTabSz="609996" fontAlgn="base">
              <a:spcBef>
                <a:spcPct val="0"/>
              </a:spcBef>
              <a:spcAft>
                <a:spcPct val="0"/>
              </a:spcAft>
              <a:defRPr/>
            </a:pPr>
            <a:endParaRPr lang="en-US">
              <a:solidFill>
                <a:srgbClr val="000000"/>
              </a:solidFill>
            </a:endParaRPr>
          </a:p>
        </p:txBody>
      </p:sp>
      <p:sp>
        <p:nvSpPr>
          <p:cNvPr id="5" name="页脚占位符 4"/>
          <p:cNvSpPr>
            <a:spLocks noGrp="1"/>
          </p:cNvSpPr>
          <p:nvPr>
            <p:ph type="ftr" sz="quarter" idx="11"/>
          </p:nvPr>
        </p:nvSpPr>
        <p:spPr/>
        <p:txBody>
          <a:bodyPr/>
          <a:lstStyle/>
          <a:p>
            <a:pPr defTabSz="609996" fontAlgn="base">
              <a:spcBef>
                <a:spcPct val="0"/>
              </a:spcBef>
              <a:spcAft>
                <a:spcPct val="0"/>
              </a:spcAft>
              <a:defRPr/>
            </a:pPr>
            <a:endParaRPr lang="en-US">
              <a:solidFill>
                <a:srgbClr val="000000"/>
              </a:solidFill>
            </a:endParaRPr>
          </a:p>
        </p:txBody>
      </p:sp>
      <p:sp>
        <p:nvSpPr>
          <p:cNvPr id="6" name="幻灯片编号占位符 5"/>
          <p:cNvSpPr>
            <a:spLocks noGrp="1"/>
          </p:cNvSpPr>
          <p:nvPr>
            <p:ph type="sldNum" sz="quarter" idx="12"/>
          </p:nvPr>
        </p:nvSpPr>
        <p:spPr/>
        <p:txBody>
          <a:bodyPr/>
          <a:lstStyle/>
          <a:p>
            <a:pPr defTabSz="609996" fontAlgn="base">
              <a:spcBef>
                <a:spcPct val="0"/>
              </a:spcBef>
              <a:spcAft>
                <a:spcPct val="0"/>
              </a:spcAft>
              <a:defRPr/>
            </a:pPr>
            <a:fld id="{570C028E-CCD2-E144-8D48-3EAB4F4A4AA1}" type="slidenum">
              <a:rPr lang="en-US" altLang="zh-CN" smtClean="0">
                <a:solidFill>
                  <a:srgbClr val="000000"/>
                </a:solidFill>
                <a:ea typeface="ＭＳ Ｐゴシック" charset="-128"/>
              </a:rPr>
              <a:pPr defTabSz="609996" fontAlgn="base">
                <a:spcBef>
                  <a:spcPct val="0"/>
                </a:spcBef>
                <a:spcAft>
                  <a:spcPct val="0"/>
                </a:spcAft>
                <a:defRPr/>
              </a:pPr>
              <a:t>‹#›</a:t>
            </a:fld>
            <a:endParaRPr lang="en-US" altLang="zh-CN">
              <a:solidFill>
                <a:srgbClr val="000000"/>
              </a:solidFill>
              <a:ea typeface="ＭＳ Ｐゴシック" charset="-128"/>
            </a:endParaRPr>
          </a:p>
        </p:txBody>
      </p:sp>
    </p:spTree>
    <p:extLst>
      <p:ext uri="{BB962C8B-B14F-4D97-AF65-F5344CB8AC3E}">
        <p14:creationId xmlns:p14="http://schemas.microsoft.com/office/powerpoint/2010/main" val="38904074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2996610" y="5474725"/>
            <a:ext cx="37880806" cy="9134702"/>
          </a:xfrm>
        </p:spPr>
        <p:txBody>
          <a:bodyPr anchor="b"/>
          <a:lstStyle>
            <a:lvl1pPr>
              <a:defRPr sz="19213"/>
            </a:lvl1pPr>
          </a:lstStyle>
          <a:p>
            <a:r>
              <a:rPr kumimoji="1" lang="zh-CN" altLang="en-US" smtClean="0"/>
              <a:t>单击此处编辑母版标题样式</a:t>
            </a:r>
            <a:endParaRPr kumimoji="1" lang="zh-CN" altLang="en-US"/>
          </a:p>
        </p:txBody>
      </p:sp>
      <p:sp>
        <p:nvSpPr>
          <p:cNvPr id="3" name="文本占位符 2"/>
          <p:cNvSpPr>
            <a:spLocks noGrp="1"/>
          </p:cNvSpPr>
          <p:nvPr>
            <p:ph type="body" idx="1"/>
          </p:nvPr>
        </p:nvSpPr>
        <p:spPr>
          <a:xfrm>
            <a:off x="2996610" y="14695845"/>
            <a:ext cx="37880806" cy="4803724"/>
          </a:xfrm>
        </p:spPr>
        <p:txBody>
          <a:bodyPr/>
          <a:lstStyle>
            <a:lvl1pPr marL="0" indent="0">
              <a:buNone/>
              <a:defRPr sz="7685">
                <a:solidFill>
                  <a:schemeClr val="tx1">
                    <a:tint val="75000"/>
                  </a:schemeClr>
                </a:solidFill>
              </a:defRPr>
            </a:lvl1pPr>
            <a:lvl2pPr marL="1464000" indent="0">
              <a:buNone/>
              <a:defRPr sz="6404">
                <a:solidFill>
                  <a:schemeClr val="tx1">
                    <a:tint val="75000"/>
                  </a:schemeClr>
                </a:solidFill>
              </a:defRPr>
            </a:lvl2pPr>
            <a:lvl3pPr marL="2928000" indent="0">
              <a:buNone/>
              <a:defRPr sz="5764">
                <a:solidFill>
                  <a:schemeClr val="tx1">
                    <a:tint val="75000"/>
                  </a:schemeClr>
                </a:solidFill>
              </a:defRPr>
            </a:lvl3pPr>
            <a:lvl4pPr marL="4392000" indent="0">
              <a:buNone/>
              <a:defRPr sz="5123">
                <a:solidFill>
                  <a:schemeClr val="tx1">
                    <a:tint val="75000"/>
                  </a:schemeClr>
                </a:solidFill>
              </a:defRPr>
            </a:lvl4pPr>
            <a:lvl5pPr marL="5856000" indent="0">
              <a:buNone/>
              <a:defRPr sz="5123">
                <a:solidFill>
                  <a:schemeClr val="tx1">
                    <a:tint val="75000"/>
                  </a:schemeClr>
                </a:solidFill>
              </a:defRPr>
            </a:lvl5pPr>
            <a:lvl6pPr marL="7320001" indent="0">
              <a:buNone/>
              <a:defRPr sz="5123">
                <a:solidFill>
                  <a:schemeClr val="tx1">
                    <a:tint val="75000"/>
                  </a:schemeClr>
                </a:solidFill>
              </a:defRPr>
            </a:lvl6pPr>
            <a:lvl7pPr marL="8784001" indent="0">
              <a:buNone/>
              <a:defRPr sz="5123">
                <a:solidFill>
                  <a:schemeClr val="tx1">
                    <a:tint val="75000"/>
                  </a:schemeClr>
                </a:solidFill>
              </a:defRPr>
            </a:lvl7pPr>
            <a:lvl8pPr marL="10248001" indent="0">
              <a:buNone/>
              <a:defRPr sz="5123">
                <a:solidFill>
                  <a:schemeClr val="tx1">
                    <a:tint val="75000"/>
                  </a:schemeClr>
                </a:solidFill>
              </a:defRPr>
            </a:lvl8pPr>
            <a:lvl9pPr marL="11712001" indent="0">
              <a:buNone/>
              <a:defRPr sz="5123">
                <a:solidFill>
                  <a:schemeClr val="tx1">
                    <a:tint val="75000"/>
                  </a:schemeClr>
                </a:solidFill>
              </a:defRPr>
            </a:lvl9pPr>
          </a:lstStyle>
          <a:p>
            <a:pPr lvl="0"/>
            <a:r>
              <a:rPr kumimoji="1" lang="zh-CN" altLang="en-US" smtClean="0"/>
              <a:t>单击此处编辑母版文本样式</a:t>
            </a:r>
          </a:p>
        </p:txBody>
      </p:sp>
      <p:sp>
        <p:nvSpPr>
          <p:cNvPr id="4" name="日期占位符 3"/>
          <p:cNvSpPr>
            <a:spLocks noGrp="1"/>
          </p:cNvSpPr>
          <p:nvPr>
            <p:ph type="dt" sz="half" idx="10"/>
          </p:nvPr>
        </p:nvSpPr>
        <p:spPr/>
        <p:txBody>
          <a:bodyPr/>
          <a:lstStyle/>
          <a:p>
            <a:pPr defTabSz="609996" fontAlgn="base">
              <a:spcBef>
                <a:spcPct val="0"/>
              </a:spcBef>
              <a:spcAft>
                <a:spcPct val="0"/>
              </a:spcAft>
              <a:defRPr/>
            </a:pPr>
            <a:endParaRPr lang="en-US">
              <a:solidFill>
                <a:srgbClr val="000000"/>
              </a:solidFill>
            </a:endParaRPr>
          </a:p>
        </p:txBody>
      </p:sp>
      <p:sp>
        <p:nvSpPr>
          <p:cNvPr id="5" name="页脚占位符 4"/>
          <p:cNvSpPr>
            <a:spLocks noGrp="1"/>
          </p:cNvSpPr>
          <p:nvPr>
            <p:ph type="ftr" sz="quarter" idx="11"/>
          </p:nvPr>
        </p:nvSpPr>
        <p:spPr/>
        <p:txBody>
          <a:bodyPr/>
          <a:lstStyle/>
          <a:p>
            <a:pPr defTabSz="609996" fontAlgn="base">
              <a:spcBef>
                <a:spcPct val="0"/>
              </a:spcBef>
              <a:spcAft>
                <a:spcPct val="0"/>
              </a:spcAft>
              <a:defRPr/>
            </a:pPr>
            <a:endParaRPr lang="en-US">
              <a:solidFill>
                <a:srgbClr val="000000"/>
              </a:solidFill>
            </a:endParaRPr>
          </a:p>
        </p:txBody>
      </p:sp>
      <p:sp>
        <p:nvSpPr>
          <p:cNvPr id="6" name="幻灯片编号占位符 5"/>
          <p:cNvSpPr>
            <a:spLocks noGrp="1"/>
          </p:cNvSpPr>
          <p:nvPr>
            <p:ph type="sldNum" sz="quarter" idx="12"/>
          </p:nvPr>
        </p:nvSpPr>
        <p:spPr/>
        <p:txBody>
          <a:bodyPr/>
          <a:lstStyle/>
          <a:p>
            <a:pPr defTabSz="609996" fontAlgn="base">
              <a:spcBef>
                <a:spcPct val="0"/>
              </a:spcBef>
              <a:spcAft>
                <a:spcPct val="0"/>
              </a:spcAft>
              <a:defRPr/>
            </a:pPr>
            <a:fld id="{570C028E-CCD2-E144-8D48-3EAB4F4A4AA1}" type="slidenum">
              <a:rPr lang="en-US" altLang="zh-CN" smtClean="0">
                <a:solidFill>
                  <a:srgbClr val="000000"/>
                </a:solidFill>
                <a:ea typeface="ＭＳ Ｐゴシック" charset="-128"/>
              </a:rPr>
              <a:pPr defTabSz="609996" fontAlgn="base">
                <a:spcBef>
                  <a:spcPct val="0"/>
                </a:spcBef>
                <a:spcAft>
                  <a:spcPct val="0"/>
                </a:spcAft>
                <a:defRPr/>
              </a:pPr>
              <a:t>‹#›</a:t>
            </a:fld>
            <a:endParaRPr lang="en-US" altLang="zh-CN">
              <a:solidFill>
                <a:srgbClr val="000000"/>
              </a:solidFill>
              <a:ea typeface="ＭＳ Ｐゴシック" charset="-128"/>
            </a:endParaRPr>
          </a:p>
        </p:txBody>
      </p:sp>
    </p:spTree>
    <p:extLst>
      <p:ext uri="{BB962C8B-B14F-4D97-AF65-F5344CB8AC3E}">
        <p14:creationId xmlns:p14="http://schemas.microsoft.com/office/powerpoint/2010/main" val="733053144"/>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两项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smtClean="0"/>
              <a:t>单击此处编辑母版标题样式</a:t>
            </a:r>
            <a:endParaRPr kumimoji="1" lang="zh-CN" altLang="en-US"/>
          </a:p>
        </p:txBody>
      </p:sp>
      <p:sp>
        <p:nvSpPr>
          <p:cNvPr id="3" name="内容占位符 2"/>
          <p:cNvSpPr>
            <a:spLocks noGrp="1"/>
          </p:cNvSpPr>
          <p:nvPr>
            <p:ph sz="half" idx="1"/>
          </p:nvPr>
        </p:nvSpPr>
        <p:spPr>
          <a:xfrm>
            <a:off x="3019485" y="5845804"/>
            <a:ext cx="18665904" cy="13933347"/>
          </a:xfrm>
        </p:spPr>
        <p:txBody>
          <a:bodyPr/>
          <a:lstStyle/>
          <a:p>
            <a:pPr lvl="0"/>
            <a:r>
              <a:rPr kumimoji="1" lang="zh-CN" altLang="en-US" smtClean="0"/>
              <a:t>单击此处编辑母版文本样式</a:t>
            </a:r>
          </a:p>
          <a:p>
            <a:pPr lvl="1"/>
            <a:r>
              <a:rPr kumimoji="1" lang="zh-CN" altLang="en-US" smtClean="0"/>
              <a:t>二级</a:t>
            </a:r>
          </a:p>
          <a:p>
            <a:pPr lvl="2"/>
            <a:r>
              <a:rPr kumimoji="1" lang="zh-CN" altLang="en-US" smtClean="0"/>
              <a:t>三级</a:t>
            </a:r>
          </a:p>
          <a:p>
            <a:pPr lvl="3"/>
            <a:r>
              <a:rPr kumimoji="1" lang="zh-CN" altLang="en-US" smtClean="0"/>
              <a:t>四级</a:t>
            </a:r>
          </a:p>
          <a:p>
            <a:pPr lvl="4"/>
            <a:r>
              <a:rPr kumimoji="1" lang="zh-CN" altLang="en-US" smtClean="0"/>
              <a:t>五级</a:t>
            </a:r>
            <a:endParaRPr kumimoji="1" lang="zh-CN" altLang="en-US"/>
          </a:p>
        </p:txBody>
      </p:sp>
      <p:sp>
        <p:nvSpPr>
          <p:cNvPr id="4" name="内容占位符 3"/>
          <p:cNvSpPr>
            <a:spLocks noGrp="1"/>
          </p:cNvSpPr>
          <p:nvPr>
            <p:ph sz="half" idx="2"/>
          </p:nvPr>
        </p:nvSpPr>
        <p:spPr>
          <a:xfrm>
            <a:off x="22234386" y="5845804"/>
            <a:ext cx="18665904" cy="13933347"/>
          </a:xfrm>
        </p:spPr>
        <p:txBody>
          <a:bodyPr/>
          <a:lstStyle/>
          <a:p>
            <a:pPr lvl="0"/>
            <a:r>
              <a:rPr kumimoji="1" lang="zh-CN" altLang="en-US" smtClean="0"/>
              <a:t>单击此处编辑母版文本样式</a:t>
            </a:r>
          </a:p>
          <a:p>
            <a:pPr lvl="1"/>
            <a:r>
              <a:rPr kumimoji="1" lang="zh-CN" altLang="en-US" smtClean="0"/>
              <a:t>二级</a:t>
            </a:r>
          </a:p>
          <a:p>
            <a:pPr lvl="2"/>
            <a:r>
              <a:rPr kumimoji="1" lang="zh-CN" altLang="en-US" smtClean="0"/>
              <a:t>三级</a:t>
            </a:r>
          </a:p>
          <a:p>
            <a:pPr lvl="3"/>
            <a:r>
              <a:rPr kumimoji="1" lang="zh-CN" altLang="en-US" smtClean="0"/>
              <a:t>四级</a:t>
            </a:r>
          </a:p>
          <a:p>
            <a:pPr lvl="4"/>
            <a:r>
              <a:rPr kumimoji="1" lang="zh-CN" altLang="en-US" smtClean="0"/>
              <a:t>五级</a:t>
            </a:r>
            <a:endParaRPr kumimoji="1" lang="zh-CN" altLang="en-US"/>
          </a:p>
        </p:txBody>
      </p:sp>
      <p:sp>
        <p:nvSpPr>
          <p:cNvPr id="5" name="日期占位符 4"/>
          <p:cNvSpPr>
            <a:spLocks noGrp="1"/>
          </p:cNvSpPr>
          <p:nvPr>
            <p:ph type="dt" sz="half" idx="10"/>
          </p:nvPr>
        </p:nvSpPr>
        <p:spPr/>
        <p:txBody>
          <a:bodyPr/>
          <a:lstStyle/>
          <a:p>
            <a:pPr defTabSz="609996" fontAlgn="base">
              <a:spcBef>
                <a:spcPct val="0"/>
              </a:spcBef>
              <a:spcAft>
                <a:spcPct val="0"/>
              </a:spcAft>
              <a:defRPr/>
            </a:pPr>
            <a:endParaRPr lang="en-US">
              <a:solidFill>
                <a:srgbClr val="000000"/>
              </a:solidFill>
            </a:endParaRPr>
          </a:p>
        </p:txBody>
      </p:sp>
      <p:sp>
        <p:nvSpPr>
          <p:cNvPr id="6" name="页脚占位符 5"/>
          <p:cNvSpPr>
            <a:spLocks noGrp="1"/>
          </p:cNvSpPr>
          <p:nvPr>
            <p:ph type="ftr" sz="quarter" idx="11"/>
          </p:nvPr>
        </p:nvSpPr>
        <p:spPr/>
        <p:txBody>
          <a:bodyPr/>
          <a:lstStyle/>
          <a:p>
            <a:pPr defTabSz="609996" fontAlgn="base">
              <a:spcBef>
                <a:spcPct val="0"/>
              </a:spcBef>
              <a:spcAft>
                <a:spcPct val="0"/>
              </a:spcAft>
              <a:defRPr/>
            </a:pPr>
            <a:endParaRPr lang="en-US">
              <a:solidFill>
                <a:srgbClr val="000000"/>
              </a:solidFill>
            </a:endParaRPr>
          </a:p>
        </p:txBody>
      </p:sp>
      <p:sp>
        <p:nvSpPr>
          <p:cNvPr id="7" name="幻灯片编号占位符 6"/>
          <p:cNvSpPr>
            <a:spLocks noGrp="1"/>
          </p:cNvSpPr>
          <p:nvPr>
            <p:ph type="sldNum" sz="quarter" idx="12"/>
          </p:nvPr>
        </p:nvSpPr>
        <p:spPr/>
        <p:txBody>
          <a:bodyPr/>
          <a:lstStyle/>
          <a:p>
            <a:pPr defTabSz="609996" fontAlgn="base">
              <a:spcBef>
                <a:spcPct val="0"/>
              </a:spcBef>
              <a:spcAft>
                <a:spcPct val="0"/>
              </a:spcAft>
              <a:defRPr/>
            </a:pPr>
            <a:fld id="{570C028E-CCD2-E144-8D48-3EAB4F4A4AA1}" type="slidenum">
              <a:rPr lang="en-US" altLang="zh-CN" smtClean="0">
                <a:solidFill>
                  <a:srgbClr val="000000"/>
                </a:solidFill>
                <a:ea typeface="ＭＳ Ｐゴシック" charset="-128"/>
              </a:rPr>
              <a:pPr defTabSz="609996" fontAlgn="base">
                <a:spcBef>
                  <a:spcPct val="0"/>
                </a:spcBef>
                <a:spcAft>
                  <a:spcPct val="0"/>
                </a:spcAft>
                <a:defRPr/>
              </a:pPr>
              <a:t>‹#›</a:t>
            </a:fld>
            <a:endParaRPr lang="en-US" altLang="zh-CN">
              <a:solidFill>
                <a:srgbClr val="000000"/>
              </a:solidFill>
              <a:ea typeface="ＭＳ Ｐゴシック" charset="-128"/>
            </a:endParaRPr>
          </a:p>
        </p:txBody>
      </p:sp>
    </p:spTree>
    <p:extLst>
      <p:ext uri="{BB962C8B-B14F-4D97-AF65-F5344CB8AC3E}">
        <p14:creationId xmlns:p14="http://schemas.microsoft.com/office/powerpoint/2010/main" val="1433102829"/>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3025205" y="1169162"/>
            <a:ext cx="37880806" cy="4244563"/>
          </a:xfrm>
        </p:spPr>
        <p:txBody>
          <a:bodyPr/>
          <a:lstStyle/>
          <a:p>
            <a:r>
              <a:rPr kumimoji="1" lang="zh-CN" altLang="en-US" smtClean="0"/>
              <a:t>单击此处编辑母版标题样式</a:t>
            </a:r>
            <a:endParaRPr kumimoji="1" lang="zh-CN" altLang="en-US"/>
          </a:p>
        </p:txBody>
      </p:sp>
      <p:sp>
        <p:nvSpPr>
          <p:cNvPr id="3" name="文本占位符 2"/>
          <p:cNvSpPr>
            <a:spLocks noGrp="1"/>
          </p:cNvSpPr>
          <p:nvPr>
            <p:ph type="body" idx="1"/>
          </p:nvPr>
        </p:nvSpPr>
        <p:spPr>
          <a:xfrm>
            <a:off x="3025207" y="5383224"/>
            <a:ext cx="18580122" cy="2638235"/>
          </a:xfrm>
        </p:spPr>
        <p:txBody>
          <a:bodyPr anchor="b"/>
          <a:lstStyle>
            <a:lvl1pPr marL="0" indent="0">
              <a:buNone/>
              <a:defRPr sz="7685" b="1"/>
            </a:lvl1pPr>
            <a:lvl2pPr marL="1464000" indent="0">
              <a:buNone/>
              <a:defRPr sz="6404" b="1"/>
            </a:lvl2pPr>
            <a:lvl3pPr marL="2928000" indent="0">
              <a:buNone/>
              <a:defRPr sz="5764" b="1"/>
            </a:lvl3pPr>
            <a:lvl4pPr marL="4392000" indent="0">
              <a:buNone/>
              <a:defRPr sz="5123" b="1"/>
            </a:lvl4pPr>
            <a:lvl5pPr marL="5856000" indent="0">
              <a:buNone/>
              <a:defRPr sz="5123" b="1"/>
            </a:lvl5pPr>
            <a:lvl6pPr marL="7320001" indent="0">
              <a:buNone/>
              <a:defRPr sz="5123" b="1"/>
            </a:lvl6pPr>
            <a:lvl7pPr marL="8784001" indent="0">
              <a:buNone/>
              <a:defRPr sz="5123" b="1"/>
            </a:lvl7pPr>
            <a:lvl8pPr marL="10248001" indent="0">
              <a:buNone/>
              <a:defRPr sz="5123" b="1"/>
            </a:lvl8pPr>
            <a:lvl9pPr marL="11712001" indent="0">
              <a:buNone/>
              <a:defRPr sz="5123" b="1"/>
            </a:lvl9pPr>
          </a:lstStyle>
          <a:p>
            <a:pPr lvl="0"/>
            <a:r>
              <a:rPr kumimoji="1" lang="zh-CN" altLang="en-US" smtClean="0"/>
              <a:t>单击此处编辑母版文本样式</a:t>
            </a:r>
          </a:p>
        </p:txBody>
      </p:sp>
      <p:sp>
        <p:nvSpPr>
          <p:cNvPr id="4" name="内容占位符 3"/>
          <p:cNvSpPr>
            <a:spLocks noGrp="1"/>
          </p:cNvSpPr>
          <p:nvPr>
            <p:ph sz="half" idx="2"/>
          </p:nvPr>
        </p:nvSpPr>
        <p:spPr>
          <a:xfrm>
            <a:off x="3025207" y="8021459"/>
            <a:ext cx="18580122" cy="11798358"/>
          </a:xfrm>
        </p:spPr>
        <p:txBody>
          <a:bodyPr/>
          <a:lstStyle/>
          <a:p>
            <a:pPr lvl="0"/>
            <a:r>
              <a:rPr kumimoji="1" lang="zh-CN" altLang="en-US" smtClean="0"/>
              <a:t>单击此处编辑母版文本样式</a:t>
            </a:r>
          </a:p>
          <a:p>
            <a:pPr lvl="1"/>
            <a:r>
              <a:rPr kumimoji="1" lang="zh-CN" altLang="en-US" smtClean="0"/>
              <a:t>二级</a:t>
            </a:r>
          </a:p>
          <a:p>
            <a:pPr lvl="2"/>
            <a:r>
              <a:rPr kumimoji="1" lang="zh-CN" altLang="en-US" smtClean="0"/>
              <a:t>三级</a:t>
            </a:r>
          </a:p>
          <a:p>
            <a:pPr lvl="3"/>
            <a:r>
              <a:rPr kumimoji="1" lang="zh-CN" altLang="en-US" smtClean="0"/>
              <a:t>四级</a:t>
            </a:r>
          </a:p>
          <a:p>
            <a:pPr lvl="4"/>
            <a:r>
              <a:rPr kumimoji="1" lang="zh-CN" altLang="en-US" smtClean="0"/>
              <a:t>五级</a:t>
            </a:r>
            <a:endParaRPr kumimoji="1" lang="zh-CN" altLang="en-US"/>
          </a:p>
        </p:txBody>
      </p:sp>
      <p:sp>
        <p:nvSpPr>
          <p:cNvPr id="5" name="文本占位符 4"/>
          <p:cNvSpPr>
            <a:spLocks noGrp="1"/>
          </p:cNvSpPr>
          <p:nvPr>
            <p:ph type="body" sz="quarter" idx="3"/>
          </p:nvPr>
        </p:nvSpPr>
        <p:spPr>
          <a:xfrm>
            <a:off x="22234386" y="5383224"/>
            <a:ext cx="18671625" cy="2638235"/>
          </a:xfrm>
        </p:spPr>
        <p:txBody>
          <a:bodyPr anchor="b"/>
          <a:lstStyle>
            <a:lvl1pPr marL="0" indent="0">
              <a:buNone/>
              <a:defRPr sz="7685" b="1"/>
            </a:lvl1pPr>
            <a:lvl2pPr marL="1464000" indent="0">
              <a:buNone/>
              <a:defRPr sz="6404" b="1"/>
            </a:lvl2pPr>
            <a:lvl3pPr marL="2928000" indent="0">
              <a:buNone/>
              <a:defRPr sz="5764" b="1"/>
            </a:lvl3pPr>
            <a:lvl4pPr marL="4392000" indent="0">
              <a:buNone/>
              <a:defRPr sz="5123" b="1"/>
            </a:lvl4pPr>
            <a:lvl5pPr marL="5856000" indent="0">
              <a:buNone/>
              <a:defRPr sz="5123" b="1"/>
            </a:lvl5pPr>
            <a:lvl6pPr marL="7320001" indent="0">
              <a:buNone/>
              <a:defRPr sz="5123" b="1"/>
            </a:lvl6pPr>
            <a:lvl7pPr marL="8784001" indent="0">
              <a:buNone/>
              <a:defRPr sz="5123" b="1"/>
            </a:lvl7pPr>
            <a:lvl8pPr marL="10248001" indent="0">
              <a:buNone/>
              <a:defRPr sz="5123" b="1"/>
            </a:lvl8pPr>
            <a:lvl9pPr marL="11712001" indent="0">
              <a:buNone/>
              <a:defRPr sz="5123" b="1"/>
            </a:lvl9pPr>
          </a:lstStyle>
          <a:p>
            <a:pPr lvl="0"/>
            <a:r>
              <a:rPr kumimoji="1" lang="zh-CN" altLang="en-US" smtClean="0"/>
              <a:t>单击此处编辑母版文本样式</a:t>
            </a:r>
          </a:p>
        </p:txBody>
      </p:sp>
      <p:sp>
        <p:nvSpPr>
          <p:cNvPr id="6" name="内容占位符 5"/>
          <p:cNvSpPr>
            <a:spLocks noGrp="1"/>
          </p:cNvSpPr>
          <p:nvPr>
            <p:ph sz="quarter" idx="4"/>
          </p:nvPr>
        </p:nvSpPr>
        <p:spPr>
          <a:xfrm>
            <a:off x="22234386" y="8021459"/>
            <a:ext cx="18671625" cy="11798358"/>
          </a:xfrm>
        </p:spPr>
        <p:txBody>
          <a:bodyPr/>
          <a:lstStyle/>
          <a:p>
            <a:pPr lvl="0"/>
            <a:r>
              <a:rPr kumimoji="1" lang="zh-CN" altLang="en-US" smtClean="0"/>
              <a:t>单击此处编辑母版文本样式</a:t>
            </a:r>
          </a:p>
          <a:p>
            <a:pPr lvl="1"/>
            <a:r>
              <a:rPr kumimoji="1" lang="zh-CN" altLang="en-US" smtClean="0"/>
              <a:t>二级</a:t>
            </a:r>
          </a:p>
          <a:p>
            <a:pPr lvl="2"/>
            <a:r>
              <a:rPr kumimoji="1" lang="zh-CN" altLang="en-US" smtClean="0"/>
              <a:t>三级</a:t>
            </a:r>
          </a:p>
          <a:p>
            <a:pPr lvl="3"/>
            <a:r>
              <a:rPr kumimoji="1" lang="zh-CN" altLang="en-US" smtClean="0"/>
              <a:t>四级</a:t>
            </a:r>
          </a:p>
          <a:p>
            <a:pPr lvl="4"/>
            <a:r>
              <a:rPr kumimoji="1" lang="zh-CN" altLang="en-US" smtClean="0"/>
              <a:t>五级</a:t>
            </a:r>
            <a:endParaRPr kumimoji="1" lang="zh-CN" altLang="en-US"/>
          </a:p>
        </p:txBody>
      </p:sp>
      <p:sp>
        <p:nvSpPr>
          <p:cNvPr id="7" name="日期占位符 6"/>
          <p:cNvSpPr>
            <a:spLocks noGrp="1"/>
          </p:cNvSpPr>
          <p:nvPr>
            <p:ph type="dt" sz="half" idx="10"/>
          </p:nvPr>
        </p:nvSpPr>
        <p:spPr/>
        <p:txBody>
          <a:bodyPr/>
          <a:lstStyle/>
          <a:p>
            <a:pPr defTabSz="609996" fontAlgn="base">
              <a:spcBef>
                <a:spcPct val="0"/>
              </a:spcBef>
              <a:spcAft>
                <a:spcPct val="0"/>
              </a:spcAft>
              <a:defRPr/>
            </a:pPr>
            <a:endParaRPr lang="en-US">
              <a:solidFill>
                <a:srgbClr val="000000"/>
              </a:solidFill>
            </a:endParaRPr>
          </a:p>
        </p:txBody>
      </p:sp>
      <p:sp>
        <p:nvSpPr>
          <p:cNvPr id="8" name="页脚占位符 7"/>
          <p:cNvSpPr>
            <a:spLocks noGrp="1"/>
          </p:cNvSpPr>
          <p:nvPr>
            <p:ph type="ftr" sz="quarter" idx="11"/>
          </p:nvPr>
        </p:nvSpPr>
        <p:spPr/>
        <p:txBody>
          <a:bodyPr/>
          <a:lstStyle/>
          <a:p>
            <a:pPr defTabSz="609996" fontAlgn="base">
              <a:spcBef>
                <a:spcPct val="0"/>
              </a:spcBef>
              <a:spcAft>
                <a:spcPct val="0"/>
              </a:spcAft>
              <a:defRPr/>
            </a:pPr>
            <a:endParaRPr lang="en-US">
              <a:solidFill>
                <a:srgbClr val="000000"/>
              </a:solidFill>
            </a:endParaRPr>
          </a:p>
        </p:txBody>
      </p:sp>
      <p:sp>
        <p:nvSpPr>
          <p:cNvPr id="9" name="幻灯片编号占位符 8"/>
          <p:cNvSpPr>
            <a:spLocks noGrp="1"/>
          </p:cNvSpPr>
          <p:nvPr>
            <p:ph type="sldNum" sz="quarter" idx="12"/>
          </p:nvPr>
        </p:nvSpPr>
        <p:spPr/>
        <p:txBody>
          <a:bodyPr/>
          <a:lstStyle/>
          <a:p>
            <a:pPr defTabSz="609996" fontAlgn="base">
              <a:spcBef>
                <a:spcPct val="0"/>
              </a:spcBef>
              <a:spcAft>
                <a:spcPct val="0"/>
              </a:spcAft>
              <a:defRPr/>
            </a:pPr>
            <a:fld id="{570C028E-CCD2-E144-8D48-3EAB4F4A4AA1}" type="slidenum">
              <a:rPr lang="en-US" altLang="zh-CN" smtClean="0">
                <a:solidFill>
                  <a:srgbClr val="000000"/>
                </a:solidFill>
                <a:ea typeface="ＭＳ Ｐゴシック" charset="-128"/>
              </a:rPr>
              <a:pPr defTabSz="609996" fontAlgn="base">
                <a:spcBef>
                  <a:spcPct val="0"/>
                </a:spcBef>
                <a:spcAft>
                  <a:spcPct val="0"/>
                </a:spcAft>
                <a:defRPr/>
              </a:pPr>
              <a:t>‹#›</a:t>
            </a:fld>
            <a:endParaRPr lang="en-US" altLang="zh-CN">
              <a:solidFill>
                <a:srgbClr val="000000"/>
              </a:solidFill>
              <a:ea typeface="ＭＳ Ｐゴシック" charset="-128"/>
            </a:endParaRPr>
          </a:p>
        </p:txBody>
      </p:sp>
    </p:spTree>
    <p:extLst>
      <p:ext uri="{BB962C8B-B14F-4D97-AF65-F5344CB8AC3E}">
        <p14:creationId xmlns:p14="http://schemas.microsoft.com/office/powerpoint/2010/main" val="1887658390"/>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smtClean="0"/>
              <a:t>单击此处编辑母版标题样式</a:t>
            </a:r>
            <a:endParaRPr kumimoji="1" lang="zh-CN" altLang="en-US"/>
          </a:p>
        </p:txBody>
      </p:sp>
      <p:sp>
        <p:nvSpPr>
          <p:cNvPr id="3" name="日期占位符 2"/>
          <p:cNvSpPr>
            <a:spLocks noGrp="1"/>
          </p:cNvSpPr>
          <p:nvPr>
            <p:ph type="dt" sz="half" idx="10"/>
          </p:nvPr>
        </p:nvSpPr>
        <p:spPr/>
        <p:txBody>
          <a:bodyPr/>
          <a:lstStyle/>
          <a:p>
            <a:pPr defTabSz="609996" fontAlgn="base">
              <a:spcBef>
                <a:spcPct val="0"/>
              </a:spcBef>
              <a:spcAft>
                <a:spcPct val="0"/>
              </a:spcAft>
              <a:defRPr/>
            </a:pPr>
            <a:endParaRPr lang="en-US">
              <a:solidFill>
                <a:srgbClr val="000000"/>
              </a:solidFill>
            </a:endParaRPr>
          </a:p>
        </p:txBody>
      </p:sp>
      <p:sp>
        <p:nvSpPr>
          <p:cNvPr id="4" name="页脚占位符 3"/>
          <p:cNvSpPr>
            <a:spLocks noGrp="1"/>
          </p:cNvSpPr>
          <p:nvPr>
            <p:ph type="ftr" sz="quarter" idx="11"/>
          </p:nvPr>
        </p:nvSpPr>
        <p:spPr/>
        <p:txBody>
          <a:bodyPr/>
          <a:lstStyle/>
          <a:p>
            <a:pPr defTabSz="609996" fontAlgn="base">
              <a:spcBef>
                <a:spcPct val="0"/>
              </a:spcBef>
              <a:spcAft>
                <a:spcPct val="0"/>
              </a:spcAft>
              <a:defRPr/>
            </a:pPr>
            <a:endParaRPr lang="en-US">
              <a:solidFill>
                <a:srgbClr val="000000"/>
              </a:solidFill>
            </a:endParaRPr>
          </a:p>
        </p:txBody>
      </p:sp>
      <p:sp>
        <p:nvSpPr>
          <p:cNvPr id="5" name="幻灯片编号占位符 4"/>
          <p:cNvSpPr>
            <a:spLocks noGrp="1"/>
          </p:cNvSpPr>
          <p:nvPr>
            <p:ph type="sldNum" sz="quarter" idx="12"/>
          </p:nvPr>
        </p:nvSpPr>
        <p:spPr/>
        <p:txBody>
          <a:bodyPr/>
          <a:lstStyle/>
          <a:p>
            <a:pPr defTabSz="609996" fontAlgn="base">
              <a:spcBef>
                <a:spcPct val="0"/>
              </a:spcBef>
              <a:spcAft>
                <a:spcPct val="0"/>
              </a:spcAft>
              <a:defRPr/>
            </a:pPr>
            <a:fld id="{570C028E-CCD2-E144-8D48-3EAB4F4A4AA1}" type="slidenum">
              <a:rPr lang="en-US" altLang="zh-CN" smtClean="0">
                <a:solidFill>
                  <a:srgbClr val="000000"/>
                </a:solidFill>
                <a:ea typeface="ＭＳ Ｐゴシック" charset="-128"/>
              </a:rPr>
              <a:pPr defTabSz="609996" fontAlgn="base">
                <a:spcBef>
                  <a:spcPct val="0"/>
                </a:spcBef>
                <a:spcAft>
                  <a:spcPct val="0"/>
                </a:spcAft>
                <a:defRPr/>
              </a:pPr>
              <a:t>‹#›</a:t>
            </a:fld>
            <a:endParaRPr lang="en-US" altLang="zh-CN">
              <a:solidFill>
                <a:srgbClr val="000000"/>
              </a:solidFill>
              <a:ea typeface="ＭＳ Ｐゴシック" charset="-128"/>
            </a:endParaRPr>
          </a:p>
        </p:txBody>
      </p:sp>
    </p:spTree>
    <p:extLst>
      <p:ext uri="{BB962C8B-B14F-4D97-AF65-F5344CB8AC3E}">
        <p14:creationId xmlns:p14="http://schemas.microsoft.com/office/powerpoint/2010/main" val="1402961682"/>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pPr defTabSz="609996" fontAlgn="base">
              <a:spcBef>
                <a:spcPct val="0"/>
              </a:spcBef>
              <a:spcAft>
                <a:spcPct val="0"/>
              </a:spcAft>
              <a:defRPr/>
            </a:pPr>
            <a:endParaRPr lang="en-US">
              <a:solidFill>
                <a:srgbClr val="000000"/>
              </a:solidFill>
            </a:endParaRPr>
          </a:p>
        </p:txBody>
      </p:sp>
      <p:sp>
        <p:nvSpPr>
          <p:cNvPr id="3" name="页脚占位符 2"/>
          <p:cNvSpPr>
            <a:spLocks noGrp="1"/>
          </p:cNvSpPr>
          <p:nvPr>
            <p:ph type="ftr" sz="quarter" idx="11"/>
          </p:nvPr>
        </p:nvSpPr>
        <p:spPr/>
        <p:txBody>
          <a:bodyPr/>
          <a:lstStyle/>
          <a:p>
            <a:pPr defTabSz="609996" fontAlgn="base">
              <a:spcBef>
                <a:spcPct val="0"/>
              </a:spcBef>
              <a:spcAft>
                <a:spcPct val="0"/>
              </a:spcAft>
              <a:defRPr/>
            </a:pPr>
            <a:endParaRPr lang="en-US">
              <a:solidFill>
                <a:srgbClr val="000000"/>
              </a:solidFill>
            </a:endParaRPr>
          </a:p>
        </p:txBody>
      </p:sp>
      <p:sp>
        <p:nvSpPr>
          <p:cNvPr id="4" name="幻灯片编号占位符 3"/>
          <p:cNvSpPr>
            <a:spLocks noGrp="1"/>
          </p:cNvSpPr>
          <p:nvPr>
            <p:ph type="sldNum" sz="quarter" idx="12"/>
          </p:nvPr>
        </p:nvSpPr>
        <p:spPr/>
        <p:txBody>
          <a:bodyPr/>
          <a:lstStyle/>
          <a:p>
            <a:pPr defTabSz="609996" fontAlgn="base">
              <a:spcBef>
                <a:spcPct val="0"/>
              </a:spcBef>
              <a:spcAft>
                <a:spcPct val="0"/>
              </a:spcAft>
              <a:defRPr/>
            </a:pPr>
            <a:fld id="{570C028E-CCD2-E144-8D48-3EAB4F4A4AA1}" type="slidenum">
              <a:rPr lang="en-US" altLang="zh-CN" smtClean="0">
                <a:solidFill>
                  <a:srgbClr val="000000"/>
                </a:solidFill>
                <a:ea typeface="ＭＳ Ｐゴシック" charset="-128"/>
              </a:rPr>
              <a:pPr defTabSz="609996" fontAlgn="base">
                <a:spcBef>
                  <a:spcPct val="0"/>
                </a:spcBef>
                <a:spcAft>
                  <a:spcPct val="0"/>
                </a:spcAft>
                <a:defRPr/>
              </a:pPr>
              <a:t>‹#›</a:t>
            </a:fld>
            <a:endParaRPr lang="en-US" altLang="zh-CN">
              <a:solidFill>
                <a:srgbClr val="000000"/>
              </a:solidFill>
              <a:ea typeface="ＭＳ Ｐゴシック" charset="-128"/>
            </a:endParaRPr>
          </a:p>
        </p:txBody>
      </p:sp>
    </p:spTree>
    <p:extLst>
      <p:ext uri="{BB962C8B-B14F-4D97-AF65-F5344CB8AC3E}">
        <p14:creationId xmlns:p14="http://schemas.microsoft.com/office/powerpoint/2010/main" val="672655340"/>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3025207" y="1463992"/>
            <a:ext cx="14165269" cy="5123974"/>
          </a:xfrm>
        </p:spPr>
        <p:txBody>
          <a:bodyPr anchor="b"/>
          <a:lstStyle>
            <a:lvl1pPr>
              <a:defRPr sz="10247"/>
            </a:lvl1pPr>
          </a:lstStyle>
          <a:p>
            <a:r>
              <a:rPr kumimoji="1" lang="zh-CN" altLang="en-US" smtClean="0"/>
              <a:t>单击此处编辑母版标题样式</a:t>
            </a:r>
            <a:endParaRPr kumimoji="1" lang="zh-CN" altLang="en-US"/>
          </a:p>
        </p:txBody>
      </p:sp>
      <p:sp>
        <p:nvSpPr>
          <p:cNvPr id="3" name="内容占位符 2"/>
          <p:cNvSpPr>
            <a:spLocks noGrp="1"/>
          </p:cNvSpPr>
          <p:nvPr>
            <p:ph idx="1"/>
          </p:nvPr>
        </p:nvSpPr>
        <p:spPr>
          <a:xfrm>
            <a:off x="18671625" y="3161819"/>
            <a:ext cx="22234386" cy="15605754"/>
          </a:xfrm>
        </p:spPr>
        <p:txBody>
          <a:bodyPr/>
          <a:lstStyle>
            <a:lvl1pPr>
              <a:defRPr sz="10247"/>
            </a:lvl1pPr>
            <a:lvl2pPr>
              <a:defRPr sz="8966"/>
            </a:lvl2pPr>
            <a:lvl3pPr>
              <a:defRPr sz="7685"/>
            </a:lvl3pPr>
            <a:lvl4pPr>
              <a:defRPr sz="6404"/>
            </a:lvl4pPr>
            <a:lvl5pPr>
              <a:defRPr sz="6404"/>
            </a:lvl5pPr>
            <a:lvl6pPr>
              <a:defRPr sz="6404"/>
            </a:lvl6pPr>
            <a:lvl7pPr>
              <a:defRPr sz="6404"/>
            </a:lvl7pPr>
            <a:lvl8pPr>
              <a:defRPr sz="6404"/>
            </a:lvl8pPr>
            <a:lvl9pPr>
              <a:defRPr sz="6404"/>
            </a:lvl9pPr>
          </a:lstStyle>
          <a:p>
            <a:pPr lvl="0"/>
            <a:r>
              <a:rPr kumimoji="1" lang="zh-CN" altLang="en-US" smtClean="0"/>
              <a:t>单击此处编辑母版文本样式</a:t>
            </a:r>
          </a:p>
          <a:p>
            <a:pPr lvl="1"/>
            <a:r>
              <a:rPr kumimoji="1" lang="zh-CN" altLang="en-US" smtClean="0"/>
              <a:t>二级</a:t>
            </a:r>
          </a:p>
          <a:p>
            <a:pPr lvl="2"/>
            <a:r>
              <a:rPr kumimoji="1" lang="zh-CN" altLang="en-US" smtClean="0"/>
              <a:t>三级</a:t>
            </a:r>
          </a:p>
          <a:p>
            <a:pPr lvl="3"/>
            <a:r>
              <a:rPr kumimoji="1" lang="zh-CN" altLang="en-US" smtClean="0"/>
              <a:t>四级</a:t>
            </a:r>
          </a:p>
          <a:p>
            <a:pPr lvl="4"/>
            <a:r>
              <a:rPr kumimoji="1" lang="zh-CN" altLang="en-US" smtClean="0"/>
              <a:t>五级</a:t>
            </a:r>
            <a:endParaRPr kumimoji="1" lang="zh-CN" altLang="en-US"/>
          </a:p>
        </p:txBody>
      </p:sp>
      <p:sp>
        <p:nvSpPr>
          <p:cNvPr id="4" name="文本占位符 3"/>
          <p:cNvSpPr>
            <a:spLocks noGrp="1"/>
          </p:cNvSpPr>
          <p:nvPr>
            <p:ph type="body" sz="half" idx="2"/>
          </p:nvPr>
        </p:nvSpPr>
        <p:spPr>
          <a:xfrm>
            <a:off x="3025207" y="6587966"/>
            <a:ext cx="14165269" cy="12205023"/>
          </a:xfrm>
        </p:spPr>
        <p:txBody>
          <a:bodyPr/>
          <a:lstStyle>
            <a:lvl1pPr marL="0" indent="0">
              <a:buNone/>
              <a:defRPr sz="5123"/>
            </a:lvl1pPr>
            <a:lvl2pPr marL="1464000" indent="0">
              <a:buNone/>
              <a:defRPr sz="4483"/>
            </a:lvl2pPr>
            <a:lvl3pPr marL="2928000" indent="0">
              <a:buNone/>
              <a:defRPr sz="3843"/>
            </a:lvl3pPr>
            <a:lvl4pPr marL="4392000" indent="0">
              <a:buNone/>
              <a:defRPr sz="3202"/>
            </a:lvl4pPr>
            <a:lvl5pPr marL="5856000" indent="0">
              <a:buNone/>
              <a:defRPr sz="3202"/>
            </a:lvl5pPr>
            <a:lvl6pPr marL="7320001" indent="0">
              <a:buNone/>
              <a:defRPr sz="3202"/>
            </a:lvl6pPr>
            <a:lvl7pPr marL="8784001" indent="0">
              <a:buNone/>
              <a:defRPr sz="3202"/>
            </a:lvl7pPr>
            <a:lvl8pPr marL="10248001" indent="0">
              <a:buNone/>
              <a:defRPr sz="3202"/>
            </a:lvl8pPr>
            <a:lvl9pPr marL="11712001" indent="0">
              <a:buNone/>
              <a:defRPr sz="3202"/>
            </a:lvl9pPr>
          </a:lstStyle>
          <a:p>
            <a:pPr lvl="0"/>
            <a:r>
              <a:rPr kumimoji="1" lang="zh-CN" altLang="en-US" smtClean="0"/>
              <a:t>单击此处编辑母版文本样式</a:t>
            </a:r>
          </a:p>
        </p:txBody>
      </p:sp>
      <p:sp>
        <p:nvSpPr>
          <p:cNvPr id="5" name="日期占位符 4"/>
          <p:cNvSpPr>
            <a:spLocks noGrp="1"/>
          </p:cNvSpPr>
          <p:nvPr>
            <p:ph type="dt" sz="half" idx="10"/>
          </p:nvPr>
        </p:nvSpPr>
        <p:spPr/>
        <p:txBody>
          <a:bodyPr/>
          <a:lstStyle/>
          <a:p>
            <a:pPr defTabSz="609996" fontAlgn="base">
              <a:spcBef>
                <a:spcPct val="0"/>
              </a:spcBef>
              <a:spcAft>
                <a:spcPct val="0"/>
              </a:spcAft>
              <a:defRPr/>
            </a:pPr>
            <a:endParaRPr lang="en-US">
              <a:solidFill>
                <a:srgbClr val="000000"/>
              </a:solidFill>
            </a:endParaRPr>
          </a:p>
        </p:txBody>
      </p:sp>
      <p:sp>
        <p:nvSpPr>
          <p:cNvPr id="6" name="页脚占位符 5"/>
          <p:cNvSpPr>
            <a:spLocks noGrp="1"/>
          </p:cNvSpPr>
          <p:nvPr>
            <p:ph type="ftr" sz="quarter" idx="11"/>
          </p:nvPr>
        </p:nvSpPr>
        <p:spPr/>
        <p:txBody>
          <a:bodyPr/>
          <a:lstStyle/>
          <a:p>
            <a:pPr defTabSz="609996" fontAlgn="base">
              <a:spcBef>
                <a:spcPct val="0"/>
              </a:spcBef>
              <a:spcAft>
                <a:spcPct val="0"/>
              </a:spcAft>
              <a:defRPr/>
            </a:pPr>
            <a:endParaRPr lang="en-US">
              <a:solidFill>
                <a:srgbClr val="000000"/>
              </a:solidFill>
            </a:endParaRPr>
          </a:p>
        </p:txBody>
      </p:sp>
      <p:sp>
        <p:nvSpPr>
          <p:cNvPr id="7" name="幻灯片编号占位符 6"/>
          <p:cNvSpPr>
            <a:spLocks noGrp="1"/>
          </p:cNvSpPr>
          <p:nvPr>
            <p:ph type="sldNum" sz="quarter" idx="12"/>
          </p:nvPr>
        </p:nvSpPr>
        <p:spPr/>
        <p:txBody>
          <a:bodyPr/>
          <a:lstStyle/>
          <a:p>
            <a:pPr defTabSz="609996" fontAlgn="base">
              <a:spcBef>
                <a:spcPct val="0"/>
              </a:spcBef>
              <a:spcAft>
                <a:spcPct val="0"/>
              </a:spcAft>
              <a:defRPr/>
            </a:pPr>
            <a:fld id="{570C028E-CCD2-E144-8D48-3EAB4F4A4AA1}" type="slidenum">
              <a:rPr lang="en-US" altLang="zh-CN" smtClean="0">
                <a:solidFill>
                  <a:srgbClr val="000000"/>
                </a:solidFill>
                <a:ea typeface="ＭＳ Ｐゴシック" charset="-128"/>
              </a:rPr>
              <a:pPr defTabSz="609996" fontAlgn="base">
                <a:spcBef>
                  <a:spcPct val="0"/>
                </a:spcBef>
                <a:spcAft>
                  <a:spcPct val="0"/>
                </a:spcAft>
                <a:defRPr/>
              </a:pPr>
              <a:t>‹#›</a:t>
            </a:fld>
            <a:endParaRPr lang="en-US" altLang="zh-CN">
              <a:solidFill>
                <a:srgbClr val="000000"/>
              </a:solidFill>
              <a:ea typeface="ＭＳ Ｐゴシック" charset="-128"/>
            </a:endParaRPr>
          </a:p>
        </p:txBody>
      </p:sp>
    </p:spTree>
    <p:extLst>
      <p:ext uri="{BB962C8B-B14F-4D97-AF65-F5344CB8AC3E}">
        <p14:creationId xmlns:p14="http://schemas.microsoft.com/office/powerpoint/2010/main" val="190055354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smtClean="0"/>
              <a:t>单击此处编辑母版标题样式</a:t>
            </a:r>
            <a:endParaRPr lang="en-US" dirty="0"/>
          </a:p>
        </p:txBody>
      </p:sp>
      <p:sp>
        <p:nvSpPr>
          <p:cNvPr id="3" name="Content Placeholder 2"/>
          <p:cNvSpPr>
            <a:spLocks noGrp="1"/>
          </p:cNvSpPr>
          <p:nvPr>
            <p:ph idx="1"/>
          </p:nvPr>
        </p:nvSpPr>
        <p:spPr/>
        <p:txBody>
          <a:bodyPr/>
          <a:lstStyle/>
          <a:p>
            <a:pPr lvl="0"/>
            <a:r>
              <a:rPr lang="zh-CN" altLang="en-US" smtClean="0"/>
              <a:t>单击此处编辑母版文本样式</a:t>
            </a:r>
          </a:p>
          <a:p>
            <a:pPr lvl="1"/>
            <a:r>
              <a:rPr lang="zh-CN" altLang="en-US" smtClean="0"/>
              <a:t>二级</a:t>
            </a:r>
          </a:p>
          <a:p>
            <a:pPr lvl="2"/>
            <a:r>
              <a:rPr lang="zh-CN" altLang="en-US" smtClean="0"/>
              <a:t>三级</a:t>
            </a:r>
          </a:p>
          <a:p>
            <a:pPr lvl="3"/>
            <a:r>
              <a:rPr lang="zh-CN" altLang="en-US" smtClean="0"/>
              <a:t>四级</a:t>
            </a:r>
          </a:p>
          <a:p>
            <a:pPr lvl="4"/>
            <a:r>
              <a:rPr lang="zh-CN" altLang="en-US" smtClean="0"/>
              <a:t>五级</a:t>
            </a:r>
            <a:endParaRPr lang="en-US" dirty="0"/>
          </a:p>
        </p:txBody>
      </p:sp>
      <p:sp>
        <p:nvSpPr>
          <p:cNvPr id="4" name="Date Placeholder 3"/>
          <p:cNvSpPr>
            <a:spLocks noGrp="1"/>
          </p:cNvSpPr>
          <p:nvPr>
            <p:ph type="dt" sz="half" idx="10"/>
          </p:nvPr>
        </p:nvSpPr>
        <p:spPr/>
        <p:txBody>
          <a:bodyPr/>
          <a:lstStyle/>
          <a:p>
            <a:fld id="{8CE7BD62-B650-FF4B-9FC3-090A14DB6412}" type="datetimeFigureOut">
              <a:rPr kumimoji="1" lang="zh-CN" altLang="en-US" smtClean="0"/>
              <a:t>2017/2/4</a:t>
            </a:fld>
            <a:endParaRPr kumimoji="1" lang="zh-CN" altLang="en-US"/>
          </a:p>
        </p:txBody>
      </p:sp>
      <p:sp>
        <p:nvSpPr>
          <p:cNvPr id="5" name="Footer Placeholder 4"/>
          <p:cNvSpPr>
            <a:spLocks noGrp="1"/>
          </p:cNvSpPr>
          <p:nvPr>
            <p:ph type="ftr" sz="quarter" idx="11"/>
          </p:nvPr>
        </p:nvSpPr>
        <p:spPr/>
        <p:txBody>
          <a:bodyPr/>
          <a:lstStyle/>
          <a:p>
            <a:endParaRPr kumimoji="1" lang="zh-CN" altLang="en-US"/>
          </a:p>
        </p:txBody>
      </p:sp>
      <p:sp>
        <p:nvSpPr>
          <p:cNvPr id="6" name="Slide Number Placeholder 5"/>
          <p:cNvSpPr>
            <a:spLocks noGrp="1"/>
          </p:cNvSpPr>
          <p:nvPr>
            <p:ph type="sldNum" sz="quarter" idx="12"/>
          </p:nvPr>
        </p:nvSpPr>
        <p:spPr/>
        <p:txBody>
          <a:bodyPr/>
          <a:lstStyle/>
          <a:p>
            <a:fld id="{091BA008-5E78-C94C-91EF-4F9E00EB00C0}" type="slidenum">
              <a:rPr kumimoji="1" lang="zh-CN" altLang="en-US" smtClean="0"/>
              <a:t>‹#›</a:t>
            </a:fld>
            <a:endParaRPr kumimoji="1" lang="zh-CN" altLang="en-US"/>
          </a:p>
        </p:txBody>
      </p:sp>
    </p:spTree>
    <p:extLst>
      <p:ext uri="{BB962C8B-B14F-4D97-AF65-F5344CB8AC3E}">
        <p14:creationId xmlns:p14="http://schemas.microsoft.com/office/powerpoint/2010/main" val="1335354340"/>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3025207" y="1463992"/>
            <a:ext cx="14165269" cy="5123974"/>
          </a:xfrm>
        </p:spPr>
        <p:txBody>
          <a:bodyPr anchor="b"/>
          <a:lstStyle>
            <a:lvl1pPr>
              <a:defRPr sz="10247"/>
            </a:lvl1pPr>
          </a:lstStyle>
          <a:p>
            <a:r>
              <a:rPr kumimoji="1" lang="zh-CN" altLang="en-US" smtClean="0"/>
              <a:t>单击此处编辑母版标题样式</a:t>
            </a:r>
            <a:endParaRPr kumimoji="1" lang="zh-CN" altLang="en-US"/>
          </a:p>
        </p:txBody>
      </p:sp>
      <p:sp>
        <p:nvSpPr>
          <p:cNvPr id="3" name="图片占位符 2"/>
          <p:cNvSpPr>
            <a:spLocks noGrp="1"/>
          </p:cNvSpPr>
          <p:nvPr>
            <p:ph type="pic" idx="1"/>
          </p:nvPr>
        </p:nvSpPr>
        <p:spPr>
          <a:xfrm>
            <a:off x="18671625" y="3161819"/>
            <a:ext cx="22234386" cy="15605754"/>
          </a:xfrm>
        </p:spPr>
        <p:txBody>
          <a:bodyPr/>
          <a:lstStyle>
            <a:lvl1pPr marL="0" indent="0">
              <a:buNone/>
              <a:defRPr sz="10247"/>
            </a:lvl1pPr>
            <a:lvl2pPr marL="1464000" indent="0">
              <a:buNone/>
              <a:defRPr sz="8966"/>
            </a:lvl2pPr>
            <a:lvl3pPr marL="2928000" indent="0">
              <a:buNone/>
              <a:defRPr sz="7685"/>
            </a:lvl3pPr>
            <a:lvl4pPr marL="4392000" indent="0">
              <a:buNone/>
              <a:defRPr sz="6404"/>
            </a:lvl4pPr>
            <a:lvl5pPr marL="5856000" indent="0">
              <a:buNone/>
              <a:defRPr sz="6404"/>
            </a:lvl5pPr>
            <a:lvl6pPr marL="7320001" indent="0">
              <a:buNone/>
              <a:defRPr sz="6404"/>
            </a:lvl6pPr>
            <a:lvl7pPr marL="8784001" indent="0">
              <a:buNone/>
              <a:defRPr sz="6404"/>
            </a:lvl7pPr>
            <a:lvl8pPr marL="10248001" indent="0">
              <a:buNone/>
              <a:defRPr sz="6404"/>
            </a:lvl8pPr>
            <a:lvl9pPr marL="11712001" indent="0">
              <a:buNone/>
              <a:defRPr sz="6404"/>
            </a:lvl9pPr>
          </a:lstStyle>
          <a:p>
            <a:endParaRPr kumimoji="1" lang="zh-CN" altLang="en-US"/>
          </a:p>
        </p:txBody>
      </p:sp>
      <p:sp>
        <p:nvSpPr>
          <p:cNvPr id="4" name="文本占位符 3"/>
          <p:cNvSpPr>
            <a:spLocks noGrp="1"/>
          </p:cNvSpPr>
          <p:nvPr>
            <p:ph type="body" sz="half" idx="2"/>
          </p:nvPr>
        </p:nvSpPr>
        <p:spPr>
          <a:xfrm>
            <a:off x="3025207" y="6587966"/>
            <a:ext cx="14165269" cy="12205023"/>
          </a:xfrm>
        </p:spPr>
        <p:txBody>
          <a:bodyPr/>
          <a:lstStyle>
            <a:lvl1pPr marL="0" indent="0">
              <a:buNone/>
              <a:defRPr sz="5123"/>
            </a:lvl1pPr>
            <a:lvl2pPr marL="1464000" indent="0">
              <a:buNone/>
              <a:defRPr sz="4483"/>
            </a:lvl2pPr>
            <a:lvl3pPr marL="2928000" indent="0">
              <a:buNone/>
              <a:defRPr sz="3843"/>
            </a:lvl3pPr>
            <a:lvl4pPr marL="4392000" indent="0">
              <a:buNone/>
              <a:defRPr sz="3202"/>
            </a:lvl4pPr>
            <a:lvl5pPr marL="5856000" indent="0">
              <a:buNone/>
              <a:defRPr sz="3202"/>
            </a:lvl5pPr>
            <a:lvl6pPr marL="7320001" indent="0">
              <a:buNone/>
              <a:defRPr sz="3202"/>
            </a:lvl6pPr>
            <a:lvl7pPr marL="8784001" indent="0">
              <a:buNone/>
              <a:defRPr sz="3202"/>
            </a:lvl7pPr>
            <a:lvl8pPr marL="10248001" indent="0">
              <a:buNone/>
              <a:defRPr sz="3202"/>
            </a:lvl8pPr>
            <a:lvl9pPr marL="11712001" indent="0">
              <a:buNone/>
              <a:defRPr sz="3202"/>
            </a:lvl9pPr>
          </a:lstStyle>
          <a:p>
            <a:pPr lvl="0"/>
            <a:r>
              <a:rPr kumimoji="1" lang="zh-CN" altLang="en-US" smtClean="0"/>
              <a:t>单击此处编辑母版文本样式</a:t>
            </a:r>
          </a:p>
        </p:txBody>
      </p:sp>
      <p:sp>
        <p:nvSpPr>
          <p:cNvPr id="5" name="日期占位符 4"/>
          <p:cNvSpPr>
            <a:spLocks noGrp="1"/>
          </p:cNvSpPr>
          <p:nvPr>
            <p:ph type="dt" sz="half" idx="10"/>
          </p:nvPr>
        </p:nvSpPr>
        <p:spPr/>
        <p:txBody>
          <a:bodyPr/>
          <a:lstStyle/>
          <a:p>
            <a:pPr defTabSz="609996" fontAlgn="base">
              <a:spcBef>
                <a:spcPct val="0"/>
              </a:spcBef>
              <a:spcAft>
                <a:spcPct val="0"/>
              </a:spcAft>
              <a:defRPr/>
            </a:pPr>
            <a:endParaRPr lang="en-US">
              <a:solidFill>
                <a:srgbClr val="000000"/>
              </a:solidFill>
            </a:endParaRPr>
          </a:p>
        </p:txBody>
      </p:sp>
      <p:sp>
        <p:nvSpPr>
          <p:cNvPr id="6" name="页脚占位符 5"/>
          <p:cNvSpPr>
            <a:spLocks noGrp="1"/>
          </p:cNvSpPr>
          <p:nvPr>
            <p:ph type="ftr" sz="quarter" idx="11"/>
          </p:nvPr>
        </p:nvSpPr>
        <p:spPr/>
        <p:txBody>
          <a:bodyPr/>
          <a:lstStyle/>
          <a:p>
            <a:pPr defTabSz="609996" fontAlgn="base">
              <a:spcBef>
                <a:spcPct val="0"/>
              </a:spcBef>
              <a:spcAft>
                <a:spcPct val="0"/>
              </a:spcAft>
              <a:defRPr/>
            </a:pPr>
            <a:endParaRPr lang="en-US">
              <a:solidFill>
                <a:srgbClr val="000000"/>
              </a:solidFill>
            </a:endParaRPr>
          </a:p>
        </p:txBody>
      </p:sp>
      <p:sp>
        <p:nvSpPr>
          <p:cNvPr id="7" name="幻灯片编号占位符 6"/>
          <p:cNvSpPr>
            <a:spLocks noGrp="1"/>
          </p:cNvSpPr>
          <p:nvPr>
            <p:ph type="sldNum" sz="quarter" idx="12"/>
          </p:nvPr>
        </p:nvSpPr>
        <p:spPr/>
        <p:txBody>
          <a:bodyPr/>
          <a:lstStyle/>
          <a:p>
            <a:pPr defTabSz="609996" fontAlgn="base">
              <a:spcBef>
                <a:spcPct val="0"/>
              </a:spcBef>
              <a:spcAft>
                <a:spcPct val="0"/>
              </a:spcAft>
              <a:defRPr/>
            </a:pPr>
            <a:fld id="{570C028E-CCD2-E144-8D48-3EAB4F4A4AA1}" type="slidenum">
              <a:rPr lang="en-US" altLang="zh-CN" smtClean="0">
                <a:solidFill>
                  <a:srgbClr val="000000"/>
                </a:solidFill>
                <a:ea typeface="ＭＳ Ｐゴシック" charset="-128"/>
              </a:rPr>
              <a:pPr defTabSz="609996" fontAlgn="base">
                <a:spcBef>
                  <a:spcPct val="0"/>
                </a:spcBef>
                <a:spcAft>
                  <a:spcPct val="0"/>
                </a:spcAft>
                <a:defRPr/>
              </a:pPr>
              <a:t>‹#›</a:t>
            </a:fld>
            <a:endParaRPr lang="en-US" altLang="zh-CN">
              <a:solidFill>
                <a:srgbClr val="000000"/>
              </a:solidFill>
              <a:ea typeface="ＭＳ Ｐゴシック" charset="-128"/>
            </a:endParaRPr>
          </a:p>
        </p:txBody>
      </p:sp>
    </p:spTree>
    <p:extLst>
      <p:ext uri="{BB962C8B-B14F-4D97-AF65-F5344CB8AC3E}">
        <p14:creationId xmlns:p14="http://schemas.microsoft.com/office/powerpoint/2010/main" val="400000569"/>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标题和竖排文本">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smtClean="0"/>
              <a:t>单击此处编辑母版标题样式</a:t>
            </a:r>
            <a:endParaRPr kumimoji="1" lang="zh-CN" altLang="en-US"/>
          </a:p>
        </p:txBody>
      </p:sp>
      <p:sp>
        <p:nvSpPr>
          <p:cNvPr id="3" name="竖排文本占位符 2"/>
          <p:cNvSpPr>
            <a:spLocks noGrp="1"/>
          </p:cNvSpPr>
          <p:nvPr>
            <p:ph type="body" orient="vert" idx="1"/>
          </p:nvPr>
        </p:nvSpPr>
        <p:spPr/>
        <p:txBody>
          <a:bodyPr vert="eaVert"/>
          <a:lstStyle/>
          <a:p>
            <a:pPr lvl="0"/>
            <a:r>
              <a:rPr kumimoji="1" lang="zh-CN" altLang="en-US" smtClean="0"/>
              <a:t>单击此处编辑母版文本样式</a:t>
            </a:r>
          </a:p>
          <a:p>
            <a:pPr lvl="1"/>
            <a:r>
              <a:rPr kumimoji="1" lang="zh-CN" altLang="en-US" smtClean="0"/>
              <a:t>二级</a:t>
            </a:r>
          </a:p>
          <a:p>
            <a:pPr lvl="2"/>
            <a:r>
              <a:rPr kumimoji="1" lang="zh-CN" altLang="en-US" smtClean="0"/>
              <a:t>三级</a:t>
            </a:r>
          </a:p>
          <a:p>
            <a:pPr lvl="3"/>
            <a:r>
              <a:rPr kumimoji="1" lang="zh-CN" altLang="en-US" smtClean="0"/>
              <a:t>四级</a:t>
            </a:r>
          </a:p>
          <a:p>
            <a:pPr lvl="4"/>
            <a:r>
              <a:rPr kumimoji="1" lang="zh-CN" altLang="en-US" smtClean="0"/>
              <a:t>五级</a:t>
            </a:r>
            <a:endParaRPr kumimoji="1" lang="zh-CN" altLang="en-US"/>
          </a:p>
        </p:txBody>
      </p:sp>
      <p:sp>
        <p:nvSpPr>
          <p:cNvPr id="4" name="日期占位符 3"/>
          <p:cNvSpPr>
            <a:spLocks noGrp="1"/>
          </p:cNvSpPr>
          <p:nvPr>
            <p:ph type="dt" sz="half" idx="10"/>
          </p:nvPr>
        </p:nvSpPr>
        <p:spPr/>
        <p:txBody>
          <a:bodyPr/>
          <a:lstStyle/>
          <a:p>
            <a:pPr defTabSz="609996" fontAlgn="base">
              <a:spcBef>
                <a:spcPct val="0"/>
              </a:spcBef>
              <a:spcAft>
                <a:spcPct val="0"/>
              </a:spcAft>
              <a:defRPr/>
            </a:pPr>
            <a:endParaRPr lang="en-US">
              <a:solidFill>
                <a:srgbClr val="000000"/>
              </a:solidFill>
            </a:endParaRPr>
          </a:p>
        </p:txBody>
      </p:sp>
      <p:sp>
        <p:nvSpPr>
          <p:cNvPr id="5" name="页脚占位符 4"/>
          <p:cNvSpPr>
            <a:spLocks noGrp="1"/>
          </p:cNvSpPr>
          <p:nvPr>
            <p:ph type="ftr" sz="quarter" idx="11"/>
          </p:nvPr>
        </p:nvSpPr>
        <p:spPr/>
        <p:txBody>
          <a:bodyPr/>
          <a:lstStyle/>
          <a:p>
            <a:pPr defTabSz="609996" fontAlgn="base">
              <a:spcBef>
                <a:spcPct val="0"/>
              </a:spcBef>
              <a:spcAft>
                <a:spcPct val="0"/>
              </a:spcAft>
              <a:defRPr/>
            </a:pPr>
            <a:endParaRPr lang="en-US">
              <a:solidFill>
                <a:srgbClr val="000000"/>
              </a:solidFill>
            </a:endParaRPr>
          </a:p>
        </p:txBody>
      </p:sp>
      <p:sp>
        <p:nvSpPr>
          <p:cNvPr id="6" name="幻灯片编号占位符 5"/>
          <p:cNvSpPr>
            <a:spLocks noGrp="1"/>
          </p:cNvSpPr>
          <p:nvPr>
            <p:ph type="sldNum" sz="quarter" idx="12"/>
          </p:nvPr>
        </p:nvSpPr>
        <p:spPr/>
        <p:txBody>
          <a:bodyPr/>
          <a:lstStyle/>
          <a:p>
            <a:pPr defTabSz="609996" fontAlgn="base">
              <a:spcBef>
                <a:spcPct val="0"/>
              </a:spcBef>
              <a:spcAft>
                <a:spcPct val="0"/>
              </a:spcAft>
              <a:defRPr/>
            </a:pPr>
            <a:fld id="{570C028E-CCD2-E144-8D48-3EAB4F4A4AA1}" type="slidenum">
              <a:rPr lang="en-US" altLang="zh-CN" smtClean="0">
                <a:solidFill>
                  <a:srgbClr val="000000"/>
                </a:solidFill>
                <a:ea typeface="ＭＳ Ｐゴシック" charset="-128"/>
              </a:rPr>
              <a:pPr defTabSz="609996" fontAlgn="base">
                <a:spcBef>
                  <a:spcPct val="0"/>
                </a:spcBef>
                <a:spcAft>
                  <a:spcPct val="0"/>
                </a:spcAft>
                <a:defRPr/>
              </a:pPr>
              <a:t>‹#›</a:t>
            </a:fld>
            <a:endParaRPr lang="en-US" altLang="zh-CN">
              <a:solidFill>
                <a:srgbClr val="000000"/>
              </a:solidFill>
              <a:ea typeface="ＭＳ Ｐゴシック" charset="-128"/>
            </a:endParaRPr>
          </a:p>
        </p:txBody>
      </p:sp>
    </p:spTree>
    <p:extLst>
      <p:ext uri="{BB962C8B-B14F-4D97-AF65-F5344CB8AC3E}">
        <p14:creationId xmlns:p14="http://schemas.microsoft.com/office/powerpoint/2010/main" val="337453826"/>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竖排标题和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31430089" y="1169161"/>
            <a:ext cx="9470201" cy="18609990"/>
          </a:xfrm>
        </p:spPr>
        <p:txBody>
          <a:bodyPr vert="eaVert"/>
          <a:lstStyle/>
          <a:p>
            <a:r>
              <a:rPr kumimoji="1" lang="zh-CN" altLang="en-US" smtClean="0"/>
              <a:t>单击此处编辑母版标题样式</a:t>
            </a:r>
            <a:endParaRPr kumimoji="1" lang="zh-CN" altLang="en-US"/>
          </a:p>
        </p:txBody>
      </p:sp>
      <p:sp>
        <p:nvSpPr>
          <p:cNvPr id="3" name="竖排文本占位符 2"/>
          <p:cNvSpPr>
            <a:spLocks noGrp="1"/>
          </p:cNvSpPr>
          <p:nvPr>
            <p:ph type="body" orient="vert" idx="1"/>
          </p:nvPr>
        </p:nvSpPr>
        <p:spPr>
          <a:xfrm>
            <a:off x="3019485" y="1169161"/>
            <a:ext cx="27861607" cy="18609990"/>
          </a:xfrm>
        </p:spPr>
        <p:txBody>
          <a:bodyPr vert="eaVert"/>
          <a:lstStyle/>
          <a:p>
            <a:pPr lvl="0"/>
            <a:r>
              <a:rPr kumimoji="1" lang="zh-CN" altLang="en-US" smtClean="0"/>
              <a:t>单击此处编辑母版文本样式</a:t>
            </a:r>
          </a:p>
          <a:p>
            <a:pPr lvl="1"/>
            <a:r>
              <a:rPr kumimoji="1" lang="zh-CN" altLang="en-US" smtClean="0"/>
              <a:t>二级</a:t>
            </a:r>
          </a:p>
          <a:p>
            <a:pPr lvl="2"/>
            <a:r>
              <a:rPr kumimoji="1" lang="zh-CN" altLang="en-US" smtClean="0"/>
              <a:t>三级</a:t>
            </a:r>
          </a:p>
          <a:p>
            <a:pPr lvl="3"/>
            <a:r>
              <a:rPr kumimoji="1" lang="zh-CN" altLang="en-US" smtClean="0"/>
              <a:t>四级</a:t>
            </a:r>
          </a:p>
          <a:p>
            <a:pPr lvl="4"/>
            <a:r>
              <a:rPr kumimoji="1" lang="zh-CN" altLang="en-US" smtClean="0"/>
              <a:t>五级</a:t>
            </a:r>
            <a:endParaRPr kumimoji="1" lang="zh-CN" altLang="en-US"/>
          </a:p>
        </p:txBody>
      </p:sp>
      <p:sp>
        <p:nvSpPr>
          <p:cNvPr id="4" name="日期占位符 3"/>
          <p:cNvSpPr>
            <a:spLocks noGrp="1"/>
          </p:cNvSpPr>
          <p:nvPr>
            <p:ph type="dt" sz="half" idx="10"/>
          </p:nvPr>
        </p:nvSpPr>
        <p:spPr/>
        <p:txBody>
          <a:bodyPr/>
          <a:lstStyle/>
          <a:p>
            <a:pPr defTabSz="609996" fontAlgn="base">
              <a:spcBef>
                <a:spcPct val="0"/>
              </a:spcBef>
              <a:spcAft>
                <a:spcPct val="0"/>
              </a:spcAft>
              <a:defRPr/>
            </a:pPr>
            <a:endParaRPr lang="en-US">
              <a:solidFill>
                <a:srgbClr val="000000"/>
              </a:solidFill>
            </a:endParaRPr>
          </a:p>
        </p:txBody>
      </p:sp>
      <p:sp>
        <p:nvSpPr>
          <p:cNvPr id="5" name="页脚占位符 4"/>
          <p:cNvSpPr>
            <a:spLocks noGrp="1"/>
          </p:cNvSpPr>
          <p:nvPr>
            <p:ph type="ftr" sz="quarter" idx="11"/>
          </p:nvPr>
        </p:nvSpPr>
        <p:spPr/>
        <p:txBody>
          <a:bodyPr/>
          <a:lstStyle/>
          <a:p>
            <a:pPr defTabSz="609996" fontAlgn="base">
              <a:spcBef>
                <a:spcPct val="0"/>
              </a:spcBef>
              <a:spcAft>
                <a:spcPct val="0"/>
              </a:spcAft>
              <a:defRPr/>
            </a:pPr>
            <a:endParaRPr lang="en-US">
              <a:solidFill>
                <a:srgbClr val="000000"/>
              </a:solidFill>
            </a:endParaRPr>
          </a:p>
        </p:txBody>
      </p:sp>
      <p:sp>
        <p:nvSpPr>
          <p:cNvPr id="6" name="幻灯片编号占位符 5"/>
          <p:cNvSpPr>
            <a:spLocks noGrp="1"/>
          </p:cNvSpPr>
          <p:nvPr>
            <p:ph type="sldNum" sz="quarter" idx="12"/>
          </p:nvPr>
        </p:nvSpPr>
        <p:spPr/>
        <p:txBody>
          <a:bodyPr/>
          <a:lstStyle/>
          <a:p>
            <a:pPr defTabSz="609996" fontAlgn="base">
              <a:spcBef>
                <a:spcPct val="0"/>
              </a:spcBef>
              <a:spcAft>
                <a:spcPct val="0"/>
              </a:spcAft>
              <a:defRPr/>
            </a:pPr>
            <a:fld id="{570C028E-CCD2-E144-8D48-3EAB4F4A4AA1}" type="slidenum">
              <a:rPr lang="en-US" altLang="zh-CN" smtClean="0">
                <a:solidFill>
                  <a:srgbClr val="000000"/>
                </a:solidFill>
                <a:ea typeface="ＭＳ Ｐゴシック" charset="-128"/>
              </a:rPr>
              <a:pPr defTabSz="609996" fontAlgn="base">
                <a:spcBef>
                  <a:spcPct val="0"/>
                </a:spcBef>
                <a:spcAft>
                  <a:spcPct val="0"/>
                </a:spcAft>
                <a:defRPr/>
              </a:pPr>
              <a:t>‹#›</a:t>
            </a:fld>
            <a:endParaRPr lang="en-US" altLang="zh-CN">
              <a:solidFill>
                <a:srgbClr val="000000"/>
              </a:solidFill>
              <a:ea typeface="ＭＳ Ｐゴシック" charset="-128"/>
            </a:endParaRPr>
          </a:p>
        </p:txBody>
      </p:sp>
    </p:spTree>
    <p:extLst>
      <p:ext uri="{BB962C8B-B14F-4D97-AF65-F5344CB8AC3E}">
        <p14:creationId xmlns:p14="http://schemas.microsoft.com/office/powerpoint/2010/main" val="108117423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节标题">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p:nvPr>
        </p:nvSpPr>
        <p:spPr>
          <a:xfrm>
            <a:off x="11682147" y="3438680"/>
            <a:ext cx="29492644" cy="13015275"/>
          </a:xfrm>
        </p:spPr>
        <p:txBody>
          <a:bodyPr anchor="b">
            <a:normAutofit/>
          </a:bodyPr>
          <a:lstStyle>
            <a:lvl1pPr>
              <a:defRPr sz="26898" spc="2562" baseline="0">
                <a:solidFill>
                  <a:schemeClr val="tx2"/>
                </a:solidFill>
              </a:defRPr>
            </a:lvl1pPr>
          </a:lstStyle>
          <a:p>
            <a:r>
              <a:rPr lang="zh-CN" altLang="en-US" smtClean="0"/>
              <a:t>单击此处编辑母版标题样式</a:t>
            </a:r>
            <a:endParaRPr lang="en-US" dirty="0"/>
          </a:p>
        </p:txBody>
      </p:sp>
      <p:sp>
        <p:nvSpPr>
          <p:cNvPr id="3" name="Text Placeholder 2"/>
          <p:cNvSpPr>
            <a:spLocks noGrp="1"/>
          </p:cNvSpPr>
          <p:nvPr>
            <p:ph type="body" idx="1"/>
          </p:nvPr>
        </p:nvSpPr>
        <p:spPr>
          <a:xfrm>
            <a:off x="11682149" y="16522051"/>
            <a:ext cx="25279404" cy="3045614"/>
          </a:xfrm>
        </p:spPr>
        <p:txBody>
          <a:bodyPr>
            <a:normAutofit/>
          </a:bodyPr>
          <a:lstStyle>
            <a:lvl1pPr marL="0" indent="0">
              <a:lnSpc>
                <a:spcPct val="100000"/>
              </a:lnSpc>
              <a:buNone/>
              <a:defRPr sz="6404" b="1" i="0" cap="all" spc="1281" baseline="0">
                <a:solidFill>
                  <a:schemeClr val="accent1"/>
                </a:solidFill>
              </a:defRPr>
            </a:lvl1pPr>
            <a:lvl2pPr marL="1464000" indent="0">
              <a:buNone/>
              <a:defRPr sz="6404">
                <a:solidFill>
                  <a:schemeClr val="tx1">
                    <a:tint val="75000"/>
                  </a:schemeClr>
                </a:solidFill>
              </a:defRPr>
            </a:lvl2pPr>
            <a:lvl3pPr marL="2928000" indent="0">
              <a:buNone/>
              <a:defRPr sz="5764">
                <a:solidFill>
                  <a:schemeClr val="tx1">
                    <a:tint val="75000"/>
                  </a:schemeClr>
                </a:solidFill>
              </a:defRPr>
            </a:lvl3pPr>
            <a:lvl4pPr marL="4392000" indent="0">
              <a:buNone/>
              <a:defRPr sz="5123">
                <a:solidFill>
                  <a:schemeClr val="tx1">
                    <a:tint val="75000"/>
                  </a:schemeClr>
                </a:solidFill>
              </a:defRPr>
            </a:lvl4pPr>
            <a:lvl5pPr marL="5856000" indent="0">
              <a:buNone/>
              <a:defRPr sz="5123">
                <a:solidFill>
                  <a:schemeClr val="tx1">
                    <a:tint val="75000"/>
                  </a:schemeClr>
                </a:solidFill>
              </a:defRPr>
            </a:lvl5pPr>
            <a:lvl6pPr marL="7320001" indent="0">
              <a:buNone/>
              <a:defRPr sz="5123">
                <a:solidFill>
                  <a:schemeClr val="tx1">
                    <a:tint val="75000"/>
                  </a:schemeClr>
                </a:solidFill>
              </a:defRPr>
            </a:lvl6pPr>
            <a:lvl7pPr marL="8784001" indent="0">
              <a:buNone/>
              <a:defRPr sz="5123">
                <a:solidFill>
                  <a:schemeClr val="tx1">
                    <a:tint val="75000"/>
                  </a:schemeClr>
                </a:solidFill>
              </a:defRPr>
            </a:lvl7pPr>
            <a:lvl8pPr marL="10248001" indent="0">
              <a:buNone/>
              <a:defRPr sz="5123">
                <a:solidFill>
                  <a:schemeClr val="tx1">
                    <a:tint val="75000"/>
                  </a:schemeClr>
                </a:solidFill>
              </a:defRPr>
            </a:lvl8pPr>
            <a:lvl9pPr marL="11712001" indent="0">
              <a:buNone/>
              <a:defRPr sz="5123">
                <a:solidFill>
                  <a:schemeClr val="tx1">
                    <a:tint val="75000"/>
                  </a:schemeClr>
                </a:solidFill>
              </a:defRPr>
            </a:lvl9pPr>
          </a:lstStyle>
          <a:p>
            <a:pPr lvl="0"/>
            <a:r>
              <a:rPr lang="zh-CN" altLang="en-US" smtClean="0"/>
              <a:t>单击此处编辑母版文本样式</a:t>
            </a:r>
          </a:p>
        </p:txBody>
      </p:sp>
      <p:sp>
        <p:nvSpPr>
          <p:cNvPr id="4" name="Date Placeholder 3"/>
          <p:cNvSpPr>
            <a:spLocks noGrp="1"/>
          </p:cNvSpPr>
          <p:nvPr>
            <p:ph type="dt" sz="half" idx="10"/>
          </p:nvPr>
        </p:nvSpPr>
        <p:spPr>
          <a:xfrm>
            <a:off x="11659153" y="20415456"/>
            <a:ext cx="5381711" cy="1115804"/>
          </a:xfrm>
        </p:spPr>
        <p:txBody>
          <a:bodyPr/>
          <a:lstStyle>
            <a:lvl1pPr>
              <a:defRPr baseline="0">
                <a:solidFill>
                  <a:schemeClr val="tx2"/>
                </a:solidFill>
              </a:defRPr>
            </a:lvl1pPr>
          </a:lstStyle>
          <a:p>
            <a:fld id="{8CE7BD62-B650-FF4B-9FC3-090A14DB6412}" type="datetimeFigureOut">
              <a:rPr kumimoji="1" lang="zh-CN" altLang="en-US" smtClean="0"/>
              <a:t>2017/2/4</a:t>
            </a:fld>
            <a:endParaRPr kumimoji="1" lang="zh-CN" altLang="en-US"/>
          </a:p>
        </p:txBody>
      </p:sp>
      <p:sp>
        <p:nvSpPr>
          <p:cNvPr id="5" name="Footer Placeholder 4"/>
          <p:cNvSpPr>
            <a:spLocks noGrp="1"/>
          </p:cNvSpPr>
          <p:nvPr>
            <p:ph type="ftr" sz="quarter" idx="11"/>
          </p:nvPr>
        </p:nvSpPr>
        <p:spPr>
          <a:xfrm>
            <a:off x="19017003" y="20415456"/>
            <a:ext cx="14822924" cy="1107268"/>
          </a:xfrm>
        </p:spPr>
        <p:txBody>
          <a:bodyPr/>
          <a:lstStyle>
            <a:lvl1pPr>
              <a:defRPr baseline="0">
                <a:solidFill>
                  <a:schemeClr val="tx2"/>
                </a:solidFill>
              </a:defRPr>
            </a:lvl1pPr>
          </a:lstStyle>
          <a:p>
            <a:endParaRPr kumimoji="1" lang="zh-CN" altLang="en-US"/>
          </a:p>
        </p:txBody>
      </p:sp>
      <p:sp>
        <p:nvSpPr>
          <p:cNvPr id="6" name="Slide Number Placeholder 5"/>
          <p:cNvSpPr>
            <a:spLocks noGrp="1"/>
          </p:cNvSpPr>
          <p:nvPr>
            <p:ph type="sldNum" sz="quarter" idx="12"/>
          </p:nvPr>
        </p:nvSpPr>
        <p:spPr>
          <a:xfrm>
            <a:off x="35816065" y="20415456"/>
            <a:ext cx="5358724" cy="1107268"/>
          </a:xfrm>
        </p:spPr>
        <p:txBody>
          <a:bodyPr/>
          <a:lstStyle>
            <a:lvl1pPr>
              <a:defRPr baseline="0">
                <a:solidFill>
                  <a:schemeClr val="tx2"/>
                </a:solidFill>
              </a:defRPr>
            </a:lvl1pPr>
          </a:lstStyle>
          <a:p>
            <a:fld id="{091BA008-5E78-C94C-91EF-4F9E00EB00C0}" type="slidenum">
              <a:rPr kumimoji="1" lang="zh-CN" altLang="en-US" smtClean="0"/>
              <a:t>‹#›</a:t>
            </a:fld>
            <a:endParaRPr kumimoji="1" lang="zh-CN" altLang="en-US"/>
          </a:p>
        </p:txBody>
      </p:sp>
      <p:grpSp>
        <p:nvGrpSpPr>
          <p:cNvPr id="7" name="Group 6" title="left scallop shape"/>
          <p:cNvGrpSpPr/>
          <p:nvPr/>
        </p:nvGrpSpPr>
        <p:grpSpPr>
          <a:xfrm>
            <a:off x="0" y="0"/>
            <a:ext cx="10139294" cy="21959888"/>
            <a:chOff x="0" y="0"/>
            <a:chExt cx="2814638" cy="6858000"/>
          </a:xfrm>
        </p:grpSpPr>
        <p:sp>
          <p:nvSpPr>
            <p:cNvPr id="11" name="Freeform 6" title="left scallop shape"/>
            <p:cNvSpPr/>
            <p:nvPr/>
          </p:nvSpPr>
          <p:spPr bwMode="auto">
            <a:xfrm>
              <a:off x="0" y="0"/>
              <a:ext cx="2814638" cy="6858000"/>
            </a:xfrm>
            <a:custGeom>
              <a:avLst/>
              <a:gdLst/>
              <a:ahLst/>
              <a:cxnLst/>
              <a:rect l="0" t="0" r="r" b="b"/>
              <a:pathLst>
                <a:path w="1773" h="4320">
                  <a:moveTo>
                    <a:pt x="0" y="0"/>
                  </a:moveTo>
                  <a:lnTo>
                    <a:pt x="891" y="0"/>
                  </a:lnTo>
                  <a:lnTo>
                    <a:pt x="906" y="56"/>
                  </a:lnTo>
                  <a:lnTo>
                    <a:pt x="921" y="111"/>
                  </a:lnTo>
                  <a:lnTo>
                    <a:pt x="938" y="165"/>
                  </a:lnTo>
                  <a:lnTo>
                    <a:pt x="957" y="217"/>
                  </a:lnTo>
                  <a:lnTo>
                    <a:pt x="980" y="266"/>
                  </a:lnTo>
                  <a:lnTo>
                    <a:pt x="1007" y="312"/>
                  </a:lnTo>
                  <a:lnTo>
                    <a:pt x="1036" y="351"/>
                  </a:lnTo>
                  <a:lnTo>
                    <a:pt x="1069" y="387"/>
                  </a:lnTo>
                  <a:lnTo>
                    <a:pt x="1105" y="422"/>
                  </a:lnTo>
                  <a:lnTo>
                    <a:pt x="1145" y="456"/>
                  </a:lnTo>
                  <a:lnTo>
                    <a:pt x="1185" y="487"/>
                  </a:lnTo>
                  <a:lnTo>
                    <a:pt x="1227" y="520"/>
                  </a:lnTo>
                  <a:lnTo>
                    <a:pt x="1270" y="551"/>
                  </a:lnTo>
                  <a:lnTo>
                    <a:pt x="1311" y="584"/>
                  </a:lnTo>
                  <a:lnTo>
                    <a:pt x="1352" y="617"/>
                  </a:lnTo>
                  <a:lnTo>
                    <a:pt x="1390" y="651"/>
                  </a:lnTo>
                  <a:lnTo>
                    <a:pt x="1425" y="687"/>
                  </a:lnTo>
                  <a:lnTo>
                    <a:pt x="1456" y="725"/>
                  </a:lnTo>
                  <a:lnTo>
                    <a:pt x="1484" y="765"/>
                  </a:lnTo>
                  <a:lnTo>
                    <a:pt x="1505" y="808"/>
                  </a:lnTo>
                  <a:lnTo>
                    <a:pt x="1521" y="856"/>
                  </a:lnTo>
                  <a:lnTo>
                    <a:pt x="1530" y="907"/>
                  </a:lnTo>
                  <a:lnTo>
                    <a:pt x="1534" y="960"/>
                  </a:lnTo>
                  <a:lnTo>
                    <a:pt x="1534" y="1013"/>
                  </a:lnTo>
                  <a:lnTo>
                    <a:pt x="1530" y="1068"/>
                  </a:lnTo>
                  <a:lnTo>
                    <a:pt x="1523" y="1125"/>
                  </a:lnTo>
                  <a:lnTo>
                    <a:pt x="1515" y="1181"/>
                  </a:lnTo>
                  <a:lnTo>
                    <a:pt x="1508" y="1237"/>
                  </a:lnTo>
                  <a:lnTo>
                    <a:pt x="1501" y="1293"/>
                  </a:lnTo>
                  <a:lnTo>
                    <a:pt x="1496" y="1350"/>
                  </a:lnTo>
                  <a:lnTo>
                    <a:pt x="1494" y="1405"/>
                  </a:lnTo>
                  <a:lnTo>
                    <a:pt x="1497" y="1458"/>
                  </a:lnTo>
                  <a:lnTo>
                    <a:pt x="1504" y="1511"/>
                  </a:lnTo>
                  <a:lnTo>
                    <a:pt x="1517" y="1560"/>
                  </a:lnTo>
                  <a:lnTo>
                    <a:pt x="1535" y="1610"/>
                  </a:lnTo>
                  <a:lnTo>
                    <a:pt x="1557" y="1659"/>
                  </a:lnTo>
                  <a:lnTo>
                    <a:pt x="1583" y="1708"/>
                  </a:lnTo>
                  <a:lnTo>
                    <a:pt x="1611" y="1757"/>
                  </a:lnTo>
                  <a:lnTo>
                    <a:pt x="1640" y="1807"/>
                  </a:lnTo>
                  <a:lnTo>
                    <a:pt x="1669" y="1855"/>
                  </a:lnTo>
                  <a:lnTo>
                    <a:pt x="1696" y="1905"/>
                  </a:lnTo>
                  <a:lnTo>
                    <a:pt x="1721" y="1954"/>
                  </a:lnTo>
                  <a:lnTo>
                    <a:pt x="1742" y="2006"/>
                  </a:lnTo>
                  <a:lnTo>
                    <a:pt x="1759" y="2057"/>
                  </a:lnTo>
                  <a:lnTo>
                    <a:pt x="1769" y="2108"/>
                  </a:lnTo>
                  <a:lnTo>
                    <a:pt x="1773" y="2160"/>
                  </a:lnTo>
                  <a:lnTo>
                    <a:pt x="1769" y="2212"/>
                  </a:lnTo>
                  <a:lnTo>
                    <a:pt x="1759" y="2263"/>
                  </a:lnTo>
                  <a:lnTo>
                    <a:pt x="1742" y="2314"/>
                  </a:lnTo>
                  <a:lnTo>
                    <a:pt x="1721" y="2366"/>
                  </a:lnTo>
                  <a:lnTo>
                    <a:pt x="1696" y="2415"/>
                  </a:lnTo>
                  <a:lnTo>
                    <a:pt x="1669" y="2465"/>
                  </a:lnTo>
                  <a:lnTo>
                    <a:pt x="1640" y="2513"/>
                  </a:lnTo>
                  <a:lnTo>
                    <a:pt x="1611" y="2563"/>
                  </a:lnTo>
                  <a:lnTo>
                    <a:pt x="1583" y="2612"/>
                  </a:lnTo>
                  <a:lnTo>
                    <a:pt x="1557" y="2661"/>
                  </a:lnTo>
                  <a:lnTo>
                    <a:pt x="1535" y="2710"/>
                  </a:lnTo>
                  <a:lnTo>
                    <a:pt x="1517" y="2760"/>
                  </a:lnTo>
                  <a:lnTo>
                    <a:pt x="1504" y="2809"/>
                  </a:lnTo>
                  <a:lnTo>
                    <a:pt x="1497" y="2862"/>
                  </a:lnTo>
                  <a:lnTo>
                    <a:pt x="1494" y="2915"/>
                  </a:lnTo>
                  <a:lnTo>
                    <a:pt x="1496" y="2970"/>
                  </a:lnTo>
                  <a:lnTo>
                    <a:pt x="1501" y="3027"/>
                  </a:lnTo>
                  <a:lnTo>
                    <a:pt x="1508" y="3083"/>
                  </a:lnTo>
                  <a:lnTo>
                    <a:pt x="1515" y="3139"/>
                  </a:lnTo>
                  <a:lnTo>
                    <a:pt x="1523" y="3195"/>
                  </a:lnTo>
                  <a:lnTo>
                    <a:pt x="1530" y="3252"/>
                  </a:lnTo>
                  <a:lnTo>
                    <a:pt x="1534" y="3307"/>
                  </a:lnTo>
                  <a:lnTo>
                    <a:pt x="1534" y="3360"/>
                  </a:lnTo>
                  <a:lnTo>
                    <a:pt x="1530" y="3413"/>
                  </a:lnTo>
                  <a:lnTo>
                    <a:pt x="1521" y="3464"/>
                  </a:lnTo>
                  <a:lnTo>
                    <a:pt x="1505" y="3512"/>
                  </a:lnTo>
                  <a:lnTo>
                    <a:pt x="1484" y="3555"/>
                  </a:lnTo>
                  <a:lnTo>
                    <a:pt x="1456" y="3595"/>
                  </a:lnTo>
                  <a:lnTo>
                    <a:pt x="1425" y="3633"/>
                  </a:lnTo>
                  <a:lnTo>
                    <a:pt x="1390" y="3669"/>
                  </a:lnTo>
                  <a:lnTo>
                    <a:pt x="1352" y="3703"/>
                  </a:lnTo>
                  <a:lnTo>
                    <a:pt x="1311" y="3736"/>
                  </a:lnTo>
                  <a:lnTo>
                    <a:pt x="1270" y="3769"/>
                  </a:lnTo>
                  <a:lnTo>
                    <a:pt x="1227" y="3800"/>
                  </a:lnTo>
                  <a:lnTo>
                    <a:pt x="1185" y="3833"/>
                  </a:lnTo>
                  <a:lnTo>
                    <a:pt x="1145" y="3864"/>
                  </a:lnTo>
                  <a:lnTo>
                    <a:pt x="1105" y="3898"/>
                  </a:lnTo>
                  <a:lnTo>
                    <a:pt x="1069" y="3933"/>
                  </a:lnTo>
                  <a:lnTo>
                    <a:pt x="1036" y="3969"/>
                  </a:lnTo>
                  <a:lnTo>
                    <a:pt x="1007" y="4008"/>
                  </a:lnTo>
                  <a:lnTo>
                    <a:pt x="980" y="4054"/>
                  </a:lnTo>
                  <a:lnTo>
                    <a:pt x="957" y="4103"/>
                  </a:lnTo>
                  <a:lnTo>
                    <a:pt x="938" y="4155"/>
                  </a:lnTo>
                  <a:lnTo>
                    <a:pt x="921" y="4209"/>
                  </a:lnTo>
                  <a:lnTo>
                    <a:pt x="906" y="4264"/>
                  </a:lnTo>
                  <a:lnTo>
                    <a:pt x="891" y="4320"/>
                  </a:lnTo>
                  <a:lnTo>
                    <a:pt x="0" y="4320"/>
                  </a:lnTo>
                  <a:lnTo>
                    <a:pt x="0" y="0"/>
                  </a:lnTo>
                  <a:close/>
                </a:path>
              </a:pathLst>
            </a:custGeom>
            <a:solidFill>
              <a:schemeClr val="tx2"/>
            </a:solidFill>
            <a:ln w="0">
              <a:noFill/>
              <a:prstDash val="solid"/>
              <a:round/>
              <a:headEnd/>
              <a:tailEnd/>
            </a:ln>
          </p:spPr>
        </p:sp>
        <p:sp>
          <p:nvSpPr>
            <p:cNvPr id="16" name="Freeform 11" title="left scallop inline"/>
            <p:cNvSpPr/>
            <p:nvPr/>
          </p:nvSpPr>
          <p:spPr bwMode="auto">
            <a:xfrm>
              <a:off x="874382" y="0"/>
              <a:ext cx="1646238" cy="6858000"/>
            </a:xfrm>
            <a:custGeom>
              <a:avLst/>
              <a:gdLst/>
              <a:ahLst/>
              <a:cxnLst/>
              <a:rect l="0" t="0" r="r" b="b"/>
              <a:pathLst>
                <a:path w="1037" h="4320">
                  <a:moveTo>
                    <a:pt x="0" y="0"/>
                  </a:moveTo>
                  <a:lnTo>
                    <a:pt x="171" y="0"/>
                  </a:lnTo>
                  <a:lnTo>
                    <a:pt x="188" y="55"/>
                  </a:lnTo>
                  <a:lnTo>
                    <a:pt x="204" y="110"/>
                  </a:lnTo>
                  <a:lnTo>
                    <a:pt x="220" y="166"/>
                  </a:lnTo>
                  <a:lnTo>
                    <a:pt x="234" y="223"/>
                  </a:lnTo>
                  <a:lnTo>
                    <a:pt x="251" y="278"/>
                  </a:lnTo>
                  <a:lnTo>
                    <a:pt x="269" y="331"/>
                  </a:lnTo>
                  <a:lnTo>
                    <a:pt x="292" y="381"/>
                  </a:lnTo>
                  <a:lnTo>
                    <a:pt x="319" y="427"/>
                  </a:lnTo>
                  <a:lnTo>
                    <a:pt x="349" y="466"/>
                  </a:lnTo>
                  <a:lnTo>
                    <a:pt x="382" y="503"/>
                  </a:lnTo>
                  <a:lnTo>
                    <a:pt x="420" y="537"/>
                  </a:lnTo>
                  <a:lnTo>
                    <a:pt x="460" y="571"/>
                  </a:lnTo>
                  <a:lnTo>
                    <a:pt x="502" y="603"/>
                  </a:lnTo>
                  <a:lnTo>
                    <a:pt x="544" y="635"/>
                  </a:lnTo>
                  <a:lnTo>
                    <a:pt x="587" y="668"/>
                  </a:lnTo>
                  <a:lnTo>
                    <a:pt x="628" y="700"/>
                  </a:lnTo>
                  <a:lnTo>
                    <a:pt x="667" y="734"/>
                  </a:lnTo>
                  <a:lnTo>
                    <a:pt x="703" y="771"/>
                  </a:lnTo>
                  <a:lnTo>
                    <a:pt x="736" y="808"/>
                  </a:lnTo>
                  <a:lnTo>
                    <a:pt x="763" y="848"/>
                  </a:lnTo>
                  <a:lnTo>
                    <a:pt x="786" y="893"/>
                  </a:lnTo>
                  <a:lnTo>
                    <a:pt x="800" y="937"/>
                  </a:lnTo>
                  <a:lnTo>
                    <a:pt x="809" y="986"/>
                  </a:lnTo>
                  <a:lnTo>
                    <a:pt x="813" y="1034"/>
                  </a:lnTo>
                  <a:lnTo>
                    <a:pt x="812" y="1085"/>
                  </a:lnTo>
                  <a:lnTo>
                    <a:pt x="808" y="1136"/>
                  </a:lnTo>
                  <a:lnTo>
                    <a:pt x="803" y="1189"/>
                  </a:lnTo>
                  <a:lnTo>
                    <a:pt x="796" y="1242"/>
                  </a:lnTo>
                  <a:lnTo>
                    <a:pt x="788" y="1295"/>
                  </a:lnTo>
                  <a:lnTo>
                    <a:pt x="782" y="1348"/>
                  </a:lnTo>
                  <a:lnTo>
                    <a:pt x="778" y="1401"/>
                  </a:lnTo>
                  <a:lnTo>
                    <a:pt x="775" y="1452"/>
                  </a:lnTo>
                  <a:lnTo>
                    <a:pt x="778" y="1502"/>
                  </a:lnTo>
                  <a:lnTo>
                    <a:pt x="784" y="1551"/>
                  </a:lnTo>
                  <a:lnTo>
                    <a:pt x="797" y="1602"/>
                  </a:lnTo>
                  <a:lnTo>
                    <a:pt x="817" y="1652"/>
                  </a:lnTo>
                  <a:lnTo>
                    <a:pt x="841" y="1702"/>
                  </a:lnTo>
                  <a:lnTo>
                    <a:pt x="868" y="1752"/>
                  </a:lnTo>
                  <a:lnTo>
                    <a:pt x="896" y="1801"/>
                  </a:lnTo>
                  <a:lnTo>
                    <a:pt x="926" y="1851"/>
                  </a:lnTo>
                  <a:lnTo>
                    <a:pt x="953" y="1901"/>
                  </a:lnTo>
                  <a:lnTo>
                    <a:pt x="980" y="1952"/>
                  </a:lnTo>
                  <a:lnTo>
                    <a:pt x="1003" y="2003"/>
                  </a:lnTo>
                  <a:lnTo>
                    <a:pt x="1021" y="2054"/>
                  </a:lnTo>
                  <a:lnTo>
                    <a:pt x="1031" y="2106"/>
                  </a:lnTo>
                  <a:lnTo>
                    <a:pt x="1037" y="2160"/>
                  </a:lnTo>
                  <a:lnTo>
                    <a:pt x="1031" y="2214"/>
                  </a:lnTo>
                  <a:lnTo>
                    <a:pt x="1021" y="2266"/>
                  </a:lnTo>
                  <a:lnTo>
                    <a:pt x="1003" y="2317"/>
                  </a:lnTo>
                  <a:lnTo>
                    <a:pt x="980" y="2368"/>
                  </a:lnTo>
                  <a:lnTo>
                    <a:pt x="953" y="2419"/>
                  </a:lnTo>
                  <a:lnTo>
                    <a:pt x="926" y="2469"/>
                  </a:lnTo>
                  <a:lnTo>
                    <a:pt x="896" y="2519"/>
                  </a:lnTo>
                  <a:lnTo>
                    <a:pt x="868" y="2568"/>
                  </a:lnTo>
                  <a:lnTo>
                    <a:pt x="841" y="2618"/>
                  </a:lnTo>
                  <a:lnTo>
                    <a:pt x="817" y="2668"/>
                  </a:lnTo>
                  <a:lnTo>
                    <a:pt x="797" y="2718"/>
                  </a:lnTo>
                  <a:lnTo>
                    <a:pt x="784" y="2769"/>
                  </a:lnTo>
                  <a:lnTo>
                    <a:pt x="778" y="2818"/>
                  </a:lnTo>
                  <a:lnTo>
                    <a:pt x="775" y="2868"/>
                  </a:lnTo>
                  <a:lnTo>
                    <a:pt x="778" y="2919"/>
                  </a:lnTo>
                  <a:lnTo>
                    <a:pt x="782" y="2972"/>
                  </a:lnTo>
                  <a:lnTo>
                    <a:pt x="788" y="3025"/>
                  </a:lnTo>
                  <a:lnTo>
                    <a:pt x="796" y="3078"/>
                  </a:lnTo>
                  <a:lnTo>
                    <a:pt x="803" y="3131"/>
                  </a:lnTo>
                  <a:lnTo>
                    <a:pt x="808" y="3184"/>
                  </a:lnTo>
                  <a:lnTo>
                    <a:pt x="812" y="3235"/>
                  </a:lnTo>
                  <a:lnTo>
                    <a:pt x="813" y="3286"/>
                  </a:lnTo>
                  <a:lnTo>
                    <a:pt x="809" y="3334"/>
                  </a:lnTo>
                  <a:lnTo>
                    <a:pt x="800" y="3383"/>
                  </a:lnTo>
                  <a:lnTo>
                    <a:pt x="786" y="3427"/>
                  </a:lnTo>
                  <a:lnTo>
                    <a:pt x="763" y="3472"/>
                  </a:lnTo>
                  <a:lnTo>
                    <a:pt x="736" y="3512"/>
                  </a:lnTo>
                  <a:lnTo>
                    <a:pt x="703" y="3549"/>
                  </a:lnTo>
                  <a:lnTo>
                    <a:pt x="667" y="3586"/>
                  </a:lnTo>
                  <a:lnTo>
                    <a:pt x="628" y="3620"/>
                  </a:lnTo>
                  <a:lnTo>
                    <a:pt x="587" y="3652"/>
                  </a:lnTo>
                  <a:lnTo>
                    <a:pt x="544" y="3685"/>
                  </a:lnTo>
                  <a:lnTo>
                    <a:pt x="502" y="3717"/>
                  </a:lnTo>
                  <a:lnTo>
                    <a:pt x="460" y="3749"/>
                  </a:lnTo>
                  <a:lnTo>
                    <a:pt x="420" y="3783"/>
                  </a:lnTo>
                  <a:lnTo>
                    <a:pt x="382" y="3817"/>
                  </a:lnTo>
                  <a:lnTo>
                    <a:pt x="349" y="3854"/>
                  </a:lnTo>
                  <a:lnTo>
                    <a:pt x="319" y="3893"/>
                  </a:lnTo>
                  <a:lnTo>
                    <a:pt x="292" y="3939"/>
                  </a:lnTo>
                  <a:lnTo>
                    <a:pt x="269" y="3989"/>
                  </a:lnTo>
                  <a:lnTo>
                    <a:pt x="251" y="4042"/>
                  </a:lnTo>
                  <a:lnTo>
                    <a:pt x="234" y="4097"/>
                  </a:lnTo>
                  <a:lnTo>
                    <a:pt x="220" y="4154"/>
                  </a:lnTo>
                  <a:lnTo>
                    <a:pt x="204" y="4210"/>
                  </a:lnTo>
                  <a:lnTo>
                    <a:pt x="188" y="4265"/>
                  </a:lnTo>
                  <a:lnTo>
                    <a:pt x="171" y="4320"/>
                  </a:lnTo>
                  <a:lnTo>
                    <a:pt x="0" y="4320"/>
                  </a:lnTo>
                  <a:lnTo>
                    <a:pt x="17" y="4278"/>
                  </a:lnTo>
                  <a:lnTo>
                    <a:pt x="33" y="4232"/>
                  </a:lnTo>
                  <a:lnTo>
                    <a:pt x="46" y="4183"/>
                  </a:lnTo>
                  <a:lnTo>
                    <a:pt x="60" y="4131"/>
                  </a:lnTo>
                  <a:lnTo>
                    <a:pt x="75" y="4075"/>
                  </a:lnTo>
                  <a:lnTo>
                    <a:pt x="90" y="4019"/>
                  </a:lnTo>
                  <a:lnTo>
                    <a:pt x="109" y="3964"/>
                  </a:lnTo>
                  <a:lnTo>
                    <a:pt x="129" y="3909"/>
                  </a:lnTo>
                  <a:lnTo>
                    <a:pt x="156" y="3855"/>
                  </a:lnTo>
                  <a:lnTo>
                    <a:pt x="186" y="3804"/>
                  </a:lnTo>
                  <a:lnTo>
                    <a:pt x="222" y="3756"/>
                  </a:lnTo>
                  <a:lnTo>
                    <a:pt x="261" y="3713"/>
                  </a:lnTo>
                  <a:lnTo>
                    <a:pt x="303" y="3672"/>
                  </a:lnTo>
                  <a:lnTo>
                    <a:pt x="348" y="3634"/>
                  </a:lnTo>
                  <a:lnTo>
                    <a:pt x="392" y="3599"/>
                  </a:lnTo>
                  <a:lnTo>
                    <a:pt x="438" y="3565"/>
                  </a:lnTo>
                  <a:lnTo>
                    <a:pt x="482" y="3531"/>
                  </a:lnTo>
                  <a:lnTo>
                    <a:pt x="523" y="3499"/>
                  </a:lnTo>
                  <a:lnTo>
                    <a:pt x="561" y="3466"/>
                  </a:lnTo>
                  <a:lnTo>
                    <a:pt x="594" y="3434"/>
                  </a:lnTo>
                  <a:lnTo>
                    <a:pt x="620" y="3400"/>
                  </a:lnTo>
                  <a:lnTo>
                    <a:pt x="638" y="3367"/>
                  </a:lnTo>
                  <a:lnTo>
                    <a:pt x="647" y="3336"/>
                  </a:lnTo>
                  <a:lnTo>
                    <a:pt x="652" y="3302"/>
                  </a:lnTo>
                  <a:lnTo>
                    <a:pt x="654" y="3265"/>
                  </a:lnTo>
                  <a:lnTo>
                    <a:pt x="651" y="3224"/>
                  </a:lnTo>
                  <a:lnTo>
                    <a:pt x="647" y="3181"/>
                  </a:lnTo>
                  <a:lnTo>
                    <a:pt x="642" y="3137"/>
                  </a:lnTo>
                  <a:lnTo>
                    <a:pt x="637" y="3091"/>
                  </a:lnTo>
                  <a:lnTo>
                    <a:pt x="626" y="3021"/>
                  </a:lnTo>
                  <a:lnTo>
                    <a:pt x="620" y="2952"/>
                  </a:lnTo>
                  <a:lnTo>
                    <a:pt x="616" y="2881"/>
                  </a:lnTo>
                  <a:lnTo>
                    <a:pt x="618" y="2809"/>
                  </a:lnTo>
                  <a:lnTo>
                    <a:pt x="628" y="2737"/>
                  </a:lnTo>
                  <a:lnTo>
                    <a:pt x="642" y="2681"/>
                  </a:lnTo>
                  <a:lnTo>
                    <a:pt x="661" y="2626"/>
                  </a:lnTo>
                  <a:lnTo>
                    <a:pt x="685" y="2574"/>
                  </a:lnTo>
                  <a:lnTo>
                    <a:pt x="711" y="2521"/>
                  </a:lnTo>
                  <a:lnTo>
                    <a:pt x="739" y="2472"/>
                  </a:lnTo>
                  <a:lnTo>
                    <a:pt x="767" y="2423"/>
                  </a:lnTo>
                  <a:lnTo>
                    <a:pt x="791" y="2381"/>
                  </a:lnTo>
                  <a:lnTo>
                    <a:pt x="813" y="2342"/>
                  </a:lnTo>
                  <a:lnTo>
                    <a:pt x="834" y="2303"/>
                  </a:lnTo>
                  <a:lnTo>
                    <a:pt x="851" y="2265"/>
                  </a:lnTo>
                  <a:lnTo>
                    <a:pt x="864" y="2228"/>
                  </a:lnTo>
                  <a:lnTo>
                    <a:pt x="873" y="2194"/>
                  </a:lnTo>
                  <a:lnTo>
                    <a:pt x="876" y="2160"/>
                  </a:lnTo>
                  <a:lnTo>
                    <a:pt x="873" y="2126"/>
                  </a:lnTo>
                  <a:lnTo>
                    <a:pt x="864" y="2092"/>
                  </a:lnTo>
                  <a:lnTo>
                    <a:pt x="851" y="2055"/>
                  </a:lnTo>
                  <a:lnTo>
                    <a:pt x="834" y="2017"/>
                  </a:lnTo>
                  <a:lnTo>
                    <a:pt x="813" y="1978"/>
                  </a:lnTo>
                  <a:lnTo>
                    <a:pt x="791" y="1939"/>
                  </a:lnTo>
                  <a:lnTo>
                    <a:pt x="767" y="1897"/>
                  </a:lnTo>
                  <a:lnTo>
                    <a:pt x="739" y="1848"/>
                  </a:lnTo>
                  <a:lnTo>
                    <a:pt x="711" y="1799"/>
                  </a:lnTo>
                  <a:lnTo>
                    <a:pt x="685" y="1746"/>
                  </a:lnTo>
                  <a:lnTo>
                    <a:pt x="661" y="1694"/>
                  </a:lnTo>
                  <a:lnTo>
                    <a:pt x="642" y="1639"/>
                  </a:lnTo>
                  <a:lnTo>
                    <a:pt x="628" y="1583"/>
                  </a:lnTo>
                  <a:lnTo>
                    <a:pt x="618" y="1511"/>
                  </a:lnTo>
                  <a:lnTo>
                    <a:pt x="616" y="1439"/>
                  </a:lnTo>
                  <a:lnTo>
                    <a:pt x="620" y="1368"/>
                  </a:lnTo>
                  <a:lnTo>
                    <a:pt x="626" y="1299"/>
                  </a:lnTo>
                  <a:lnTo>
                    <a:pt x="637" y="1229"/>
                  </a:lnTo>
                  <a:lnTo>
                    <a:pt x="642" y="1183"/>
                  </a:lnTo>
                  <a:lnTo>
                    <a:pt x="647" y="1139"/>
                  </a:lnTo>
                  <a:lnTo>
                    <a:pt x="651" y="1096"/>
                  </a:lnTo>
                  <a:lnTo>
                    <a:pt x="654" y="1055"/>
                  </a:lnTo>
                  <a:lnTo>
                    <a:pt x="652" y="1018"/>
                  </a:lnTo>
                  <a:lnTo>
                    <a:pt x="647" y="984"/>
                  </a:lnTo>
                  <a:lnTo>
                    <a:pt x="638" y="953"/>
                  </a:lnTo>
                  <a:lnTo>
                    <a:pt x="620" y="920"/>
                  </a:lnTo>
                  <a:lnTo>
                    <a:pt x="594" y="886"/>
                  </a:lnTo>
                  <a:lnTo>
                    <a:pt x="561" y="854"/>
                  </a:lnTo>
                  <a:lnTo>
                    <a:pt x="523" y="822"/>
                  </a:lnTo>
                  <a:lnTo>
                    <a:pt x="482" y="789"/>
                  </a:lnTo>
                  <a:lnTo>
                    <a:pt x="438" y="755"/>
                  </a:lnTo>
                  <a:lnTo>
                    <a:pt x="392" y="721"/>
                  </a:lnTo>
                  <a:lnTo>
                    <a:pt x="348" y="686"/>
                  </a:lnTo>
                  <a:lnTo>
                    <a:pt x="303" y="648"/>
                  </a:lnTo>
                  <a:lnTo>
                    <a:pt x="261" y="607"/>
                  </a:lnTo>
                  <a:lnTo>
                    <a:pt x="222" y="564"/>
                  </a:lnTo>
                  <a:lnTo>
                    <a:pt x="186" y="516"/>
                  </a:lnTo>
                  <a:lnTo>
                    <a:pt x="156" y="465"/>
                  </a:lnTo>
                  <a:lnTo>
                    <a:pt x="129" y="411"/>
                  </a:lnTo>
                  <a:lnTo>
                    <a:pt x="109" y="356"/>
                  </a:lnTo>
                  <a:lnTo>
                    <a:pt x="90" y="301"/>
                  </a:lnTo>
                  <a:lnTo>
                    <a:pt x="75" y="245"/>
                  </a:lnTo>
                  <a:lnTo>
                    <a:pt x="60" y="189"/>
                  </a:lnTo>
                  <a:lnTo>
                    <a:pt x="46" y="137"/>
                  </a:lnTo>
                  <a:lnTo>
                    <a:pt x="33" y="88"/>
                  </a:lnTo>
                  <a:lnTo>
                    <a:pt x="17" y="42"/>
                  </a:lnTo>
                  <a:lnTo>
                    <a:pt x="0" y="0"/>
                  </a:lnTo>
                  <a:lnTo>
                    <a:pt x="0" y="0"/>
                  </a:lnTo>
                  <a:close/>
                </a:path>
              </a:pathLst>
            </a:custGeom>
            <a:solidFill>
              <a:schemeClr val="accent1"/>
            </a:solidFill>
            <a:ln w="0">
              <a:noFill/>
              <a:prstDash val="solid"/>
              <a:round/>
              <a:headEnd/>
              <a:tailEnd/>
            </a:ln>
          </p:spPr>
        </p:sp>
      </p:grpSp>
    </p:spTree>
    <p:extLst>
      <p:ext uri="{BB962C8B-B14F-4D97-AF65-F5344CB8AC3E}">
        <p14:creationId xmlns:p14="http://schemas.microsoft.com/office/powerpoint/2010/main" val="87755422"/>
      </p:ext>
    </p:extLst>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项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smtClean="0"/>
              <a:t>单击此处编辑母版标题样式</a:t>
            </a:r>
            <a:endParaRPr lang="en-US" dirty="0"/>
          </a:p>
        </p:txBody>
      </p:sp>
      <p:sp>
        <p:nvSpPr>
          <p:cNvPr id="3" name="Content Placeholder 2"/>
          <p:cNvSpPr>
            <a:spLocks noGrp="1"/>
          </p:cNvSpPr>
          <p:nvPr>
            <p:ph sz="half" idx="1"/>
          </p:nvPr>
        </p:nvSpPr>
        <p:spPr>
          <a:xfrm>
            <a:off x="4529227" y="7319963"/>
            <a:ext cx="17293411" cy="11589941"/>
          </a:xfrm>
        </p:spPr>
        <p:txBody>
          <a:bodyPr/>
          <a:lstStyle/>
          <a:p>
            <a:pPr lvl="0"/>
            <a:r>
              <a:rPr lang="zh-CN" altLang="en-US" smtClean="0"/>
              <a:t>单击此处编辑母版文本样式</a:t>
            </a:r>
          </a:p>
          <a:p>
            <a:pPr lvl="1"/>
            <a:r>
              <a:rPr lang="zh-CN" altLang="en-US" smtClean="0"/>
              <a:t>二级</a:t>
            </a:r>
          </a:p>
          <a:p>
            <a:pPr lvl="2"/>
            <a:r>
              <a:rPr lang="zh-CN" altLang="en-US" smtClean="0"/>
              <a:t>三级</a:t>
            </a:r>
          </a:p>
          <a:p>
            <a:pPr lvl="3"/>
            <a:r>
              <a:rPr lang="zh-CN" altLang="en-US" smtClean="0"/>
              <a:t>四级</a:t>
            </a:r>
          </a:p>
          <a:p>
            <a:pPr lvl="4"/>
            <a:r>
              <a:rPr lang="zh-CN" altLang="en-US" smtClean="0"/>
              <a:t>五级</a:t>
            </a:r>
            <a:endParaRPr lang="en-US" dirty="0"/>
          </a:p>
        </p:txBody>
      </p:sp>
      <p:sp>
        <p:nvSpPr>
          <p:cNvPr id="4" name="Content Placeholder 3"/>
          <p:cNvSpPr>
            <a:spLocks noGrp="1"/>
          </p:cNvSpPr>
          <p:nvPr>
            <p:ph sz="half" idx="2"/>
          </p:nvPr>
        </p:nvSpPr>
        <p:spPr>
          <a:xfrm>
            <a:off x="23947647" y="7319963"/>
            <a:ext cx="17293411" cy="11589941"/>
          </a:xfrm>
        </p:spPr>
        <p:txBody>
          <a:bodyPr/>
          <a:lstStyle/>
          <a:p>
            <a:pPr lvl="0"/>
            <a:r>
              <a:rPr lang="zh-CN" altLang="en-US" smtClean="0"/>
              <a:t>单击此处编辑母版文本样式</a:t>
            </a:r>
          </a:p>
          <a:p>
            <a:pPr lvl="1"/>
            <a:r>
              <a:rPr lang="zh-CN" altLang="en-US" smtClean="0"/>
              <a:t>二级</a:t>
            </a:r>
          </a:p>
          <a:p>
            <a:pPr lvl="2"/>
            <a:r>
              <a:rPr lang="zh-CN" altLang="en-US" smtClean="0"/>
              <a:t>三级</a:t>
            </a:r>
          </a:p>
          <a:p>
            <a:pPr lvl="3"/>
            <a:r>
              <a:rPr lang="zh-CN" altLang="en-US" smtClean="0"/>
              <a:t>四级</a:t>
            </a:r>
          </a:p>
          <a:p>
            <a:pPr lvl="4"/>
            <a:r>
              <a:rPr lang="zh-CN" altLang="en-US" smtClean="0"/>
              <a:t>五级</a:t>
            </a:r>
            <a:endParaRPr lang="en-US" dirty="0"/>
          </a:p>
        </p:txBody>
      </p:sp>
      <p:sp>
        <p:nvSpPr>
          <p:cNvPr id="5" name="Date Placeholder 4"/>
          <p:cNvSpPr>
            <a:spLocks noGrp="1"/>
          </p:cNvSpPr>
          <p:nvPr>
            <p:ph type="dt" sz="half" idx="10"/>
          </p:nvPr>
        </p:nvSpPr>
        <p:spPr/>
        <p:txBody>
          <a:bodyPr/>
          <a:lstStyle/>
          <a:p>
            <a:fld id="{8CE7BD62-B650-FF4B-9FC3-090A14DB6412}" type="datetimeFigureOut">
              <a:rPr kumimoji="1" lang="zh-CN" altLang="en-US" smtClean="0"/>
              <a:t>2017/2/4</a:t>
            </a:fld>
            <a:endParaRPr kumimoji="1" lang="zh-CN" altLang="en-US"/>
          </a:p>
        </p:txBody>
      </p:sp>
      <p:sp>
        <p:nvSpPr>
          <p:cNvPr id="6" name="Footer Placeholder 5"/>
          <p:cNvSpPr>
            <a:spLocks noGrp="1"/>
          </p:cNvSpPr>
          <p:nvPr>
            <p:ph type="ftr" sz="quarter" idx="11"/>
          </p:nvPr>
        </p:nvSpPr>
        <p:spPr/>
        <p:txBody>
          <a:bodyPr/>
          <a:lstStyle/>
          <a:p>
            <a:endParaRPr kumimoji="1" lang="zh-CN" altLang="en-US"/>
          </a:p>
        </p:txBody>
      </p:sp>
      <p:sp>
        <p:nvSpPr>
          <p:cNvPr id="7" name="Slide Number Placeholder 6"/>
          <p:cNvSpPr>
            <a:spLocks noGrp="1"/>
          </p:cNvSpPr>
          <p:nvPr>
            <p:ph type="sldNum" sz="quarter" idx="12"/>
          </p:nvPr>
        </p:nvSpPr>
        <p:spPr/>
        <p:txBody>
          <a:bodyPr/>
          <a:lstStyle/>
          <a:p>
            <a:fld id="{091BA008-5E78-C94C-91EF-4F9E00EB00C0}" type="slidenum">
              <a:rPr kumimoji="1" lang="zh-CN" altLang="en-US" smtClean="0"/>
              <a:t>‹#›</a:t>
            </a:fld>
            <a:endParaRPr kumimoji="1" lang="zh-CN" altLang="en-US"/>
          </a:p>
        </p:txBody>
      </p:sp>
    </p:spTree>
    <p:extLst>
      <p:ext uri="{BB962C8B-B14F-4D97-AF65-F5344CB8AC3E}">
        <p14:creationId xmlns:p14="http://schemas.microsoft.com/office/powerpoint/2010/main" val="889023311"/>
      </p:ext>
    </p:extLst>
  </p:cSld>
  <p:clrMapOvr>
    <a:masterClrMapping/>
  </p:clrMapOvr>
  <p:extLst mod="1">
    <p:ext uri="{DCECCB84-F9BA-43D5-87BE-67443E8EF086}">
      <p15:sldGuideLst xmlns:p15="http://schemas.microsoft.com/office/powerpoint/2012/main"/>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Title 1"/>
          <p:cNvSpPr>
            <a:spLocks noGrp="1"/>
          </p:cNvSpPr>
          <p:nvPr>
            <p:ph type="title"/>
          </p:nvPr>
        </p:nvSpPr>
        <p:spPr>
          <a:xfrm>
            <a:off x="4512757" y="1219995"/>
            <a:ext cx="36645562" cy="4782366"/>
          </a:xfrm>
        </p:spPr>
        <p:txBody>
          <a:bodyPr/>
          <a:lstStyle/>
          <a:p>
            <a:r>
              <a:rPr lang="zh-CN" altLang="en-US" smtClean="0"/>
              <a:t>单击此处编辑母版标题样式</a:t>
            </a:r>
            <a:endParaRPr lang="en-US" dirty="0"/>
          </a:p>
        </p:txBody>
      </p:sp>
      <p:sp>
        <p:nvSpPr>
          <p:cNvPr id="3" name="Text Placeholder 2"/>
          <p:cNvSpPr>
            <a:spLocks noGrp="1"/>
          </p:cNvSpPr>
          <p:nvPr>
            <p:ph type="body" idx="1"/>
          </p:nvPr>
        </p:nvSpPr>
        <p:spPr>
          <a:xfrm>
            <a:off x="4508975" y="7043410"/>
            <a:ext cx="17293411" cy="2025411"/>
          </a:xfrm>
        </p:spPr>
        <p:txBody>
          <a:bodyPr anchor="b">
            <a:noAutofit/>
          </a:bodyPr>
          <a:lstStyle>
            <a:lvl1pPr marL="0" indent="0">
              <a:lnSpc>
                <a:spcPct val="100000"/>
              </a:lnSpc>
              <a:buNone/>
              <a:defRPr sz="6084" b="1" cap="all" spc="640" baseline="0">
                <a:solidFill>
                  <a:schemeClr val="tx2"/>
                </a:solidFill>
              </a:defRPr>
            </a:lvl1pPr>
            <a:lvl2pPr marL="1464000" indent="0">
              <a:buNone/>
              <a:defRPr sz="6084" b="1"/>
            </a:lvl2pPr>
            <a:lvl3pPr marL="2928000" indent="0">
              <a:buNone/>
              <a:defRPr sz="5764" b="1"/>
            </a:lvl3pPr>
            <a:lvl4pPr marL="4392000" indent="0">
              <a:buNone/>
              <a:defRPr sz="5123" b="1"/>
            </a:lvl4pPr>
            <a:lvl5pPr marL="5856000" indent="0">
              <a:buNone/>
              <a:defRPr sz="5123" b="1"/>
            </a:lvl5pPr>
            <a:lvl6pPr marL="7320001" indent="0">
              <a:buNone/>
              <a:defRPr sz="5123" b="1"/>
            </a:lvl6pPr>
            <a:lvl7pPr marL="8784001" indent="0">
              <a:buNone/>
              <a:defRPr sz="5123" b="1"/>
            </a:lvl7pPr>
            <a:lvl8pPr marL="10248001" indent="0">
              <a:buNone/>
              <a:defRPr sz="5123" b="1"/>
            </a:lvl8pPr>
            <a:lvl9pPr marL="11712001" indent="0">
              <a:buNone/>
              <a:defRPr sz="5123" b="1"/>
            </a:lvl9pPr>
          </a:lstStyle>
          <a:p>
            <a:pPr lvl="0"/>
            <a:r>
              <a:rPr lang="zh-CN" altLang="en-US" smtClean="0"/>
              <a:t>单击此处编辑母版文本样式</a:t>
            </a:r>
          </a:p>
        </p:txBody>
      </p:sp>
      <p:sp>
        <p:nvSpPr>
          <p:cNvPr id="4" name="Content Placeholder 3"/>
          <p:cNvSpPr>
            <a:spLocks noGrp="1"/>
          </p:cNvSpPr>
          <p:nvPr>
            <p:ph sz="half" idx="2"/>
          </p:nvPr>
        </p:nvSpPr>
        <p:spPr>
          <a:xfrm>
            <a:off x="4529227" y="9315187"/>
            <a:ext cx="17293411" cy="9594716"/>
          </a:xfrm>
        </p:spPr>
        <p:txBody>
          <a:bodyPr/>
          <a:lstStyle/>
          <a:p>
            <a:pPr lvl="0"/>
            <a:r>
              <a:rPr lang="zh-CN" altLang="en-US" smtClean="0"/>
              <a:t>单击此处编辑母版文本样式</a:t>
            </a:r>
          </a:p>
          <a:p>
            <a:pPr lvl="1"/>
            <a:r>
              <a:rPr lang="zh-CN" altLang="en-US" smtClean="0"/>
              <a:t>二级</a:t>
            </a:r>
          </a:p>
          <a:p>
            <a:pPr lvl="2"/>
            <a:r>
              <a:rPr lang="zh-CN" altLang="en-US" smtClean="0"/>
              <a:t>三级</a:t>
            </a:r>
          </a:p>
          <a:p>
            <a:pPr lvl="3"/>
            <a:r>
              <a:rPr lang="zh-CN" altLang="en-US" smtClean="0"/>
              <a:t>四级</a:t>
            </a:r>
          </a:p>
          <a:p>
            <a:pPr lvl="4"/>
            <a:r>
              <a:rPr lang="zh-CN" altLang="en-US" smtClean="0"/>
              <a:t>五级</a:t>
            </a:r>
            <a:endParaRPr lang="en-US" dirty="0"/>
          </a:p>
        </p:txBody>
      </p:sp>
      <p:sp>
        <p:nvSpPr>
          <p:cNvPr id="5" name="Text Placeholder 4"/>
          <p:cNvSpPr>
            <a:spLocks noGrp="1"/>
          </p:cNvSpPr>
          <p:nvPr>
            <p:ph type="body" sz="quarter" idx="3"/>
          </p:nvPr>
        </p:nvSpPr>
        <p:spPr>
          <a:xfrm>
            <a:off x="23897459" y="7043410"/>
            <a:ext cx="17293411" cy="2025411"/>
          </a:xfrm>
        </p:spPr>
        <p:txBody>
          <a:bodyPr anchor="b">
            <a:noAutofit/>
          </a:bodyPr>
          <a:lstStyle>
            <a:lvl1pPr marL="0" indent="0">
              <a:lnSpc>
                <a:spcPct val="100000"/>
              </a:lnSpc>
              <a:buNone/>
              <a:defRPr sz="6084" b="1" cap="all" spc="640" baseline="0">
                <a:solidFill>
                  <a:schemeClr val="tx2"/>
                </a:solidFill>
              </a:defRPr>
            </a:lvl1pPr>
            <a:lvl2pPr marL="1464000" indent="0">
              <a:buNone/>
              <a:defRPr sz="6084" b="1"/>
            </a:lvl2pPr>
            <a:lvl3pPr marL="2928000" indent="0">
              <a:buNone/>
              <a:defRPr sz="5764" b="1"/>
            </a:lvl3pPr>
            <a:lvl4pPr marL="4392000" indent="0">
              <a:buNone/>
              <a:defRPr sz="5123" b="1"/>
            </a:lvl4pPr>
            <a:lvl5pPr marL="5856000" indent="0">
              <a:buNone/>
              <a:defRPr sz="5123" b="1"/>
            </a:lvl5pPr>
            <a:lvl6pPr marL="7320001" indent="0">
              <a:buNone/>
              <a:defRPr sz="5123" b="1"/>
            </a:lvl6pPr>
            <a:lvl7pPr marL="8784001" indent="0">
              <a:buNone/>
              <a:defRPr sz="5123" b="1"/>
            </a:lvl7pPr>
            <a:lvl8pPr marL="10248001" indent="0">
              <a:buNone/>
              <a:defRPr sz="5123" b="1"/>
            </a:lvl8pPr>
            <a:lvl9pPr marL="11712001" indent="0">
              <a:buNone/>
              <a:defRPr sz="5123" b="1"/>
            </a:lvl9pPr>
          </a:lstStyle>
          <a:p>
            <a:pPr lvl="0"/>
            <a:r>
              <a:rPr lang="zh-CN" altLang="en-US" smtClean="0"/>
              <a:t>单击此处编辑母版文本样式</a:t>
            </a:r>
          </a:p>
        </p:txBody>
      </p:sp>
      <p:sp>
        <p:nvSpPr>
          <p:cNvPr id="6" name="Content Placeholder 5"/>
          <p:cNvSpPr>
            <a:spLocks noGrp="1"/>
          </p:cNvSpPr>
          <p:nvPr>
            <p:ph sz="quarter" idx="4"/>
          </p:nvPr>
        </p:nvSpPr>
        <p:spPr>
          <a:xfrm>
            <a:off x="23897459" y="9315187"/>
            <a:ext cx="17293411" cy="9594716"/>
          </a:xfrm>
        </p:spPr>
        <p:txBody>
          <a:bodyPr/>
          <a:lstStyle/>
          <a:p>
            <a:pPr lvl="0"/>
            <a:r>
              <a:rPr lang="zh-CN" altLang="en-US" smtClean="0"/>
              <a:t>单击此处编辑母版文本样式</a:t>
            </a:r>
          </a:p>
          <a:p>
            <a:pPr lvl="1"/>
            <a:r>
              <a:rPr lang="zh-CN" altLang="en-US" smtClean="0"/>
              <a:t>二级</a:t>
            </a:r>
          </a:p>
          <a:p>
            <a:pPr lvl="2"/>
            <a:r>
              <a:rPr lang="zh-CN" altLang="en-US" smtClean="0"/>
              <a:t>三级</a:t>
            </a:r>
          </a:p>
          <a:p>
            <a:pPr lvl="3"/>
            <a:r>
              <a:rPr lang="zh-CN" altLang="en-US" smtClean="0"/>
              <a:t>四级</a:t>
            </a:r>
          </a:p>
          <a:p>
            <a:pPr lvl="4"/>
            <a:r>
              <a:rPr lang="zh-CN" altLang="en-US" smtClean="0"/>
              <a:t>五级</a:t>
            </a:r>
            <a:endParaRPr lang="en-US" dirty="0"/>
          </a:p>
        </p:txBody>
      </p:sp>
      <p:sp>
        <p:nvSpPr>
          <p:cNvPr id="7" name="Date Placeholder 6"/>
          <p:cNvSpPr>
            <a:spLocks noGrp="1"/>
          </p:cNvSpPr>
          <p:nvPr>
            <p:ph type="dt" sz="half" idx="10"/>
          </p:nvPr>
        </p:nvSpPr>
        <p:spPr/>
        <p:txBody>
          <a:bodyPr/>
          <a:lstStyle/>
          <a:p>
            <a:fld id="{8CE7BD62-B650-FF4B-9FC3-090A14DB6412}" type="datetimeFigureOut">
              <a:rPr kumimoji="1" lang="zh-CN" altLang="en-US" smtClean="0"/>
              <a:t>2017/2/4</a:t>
            </a:fld>
            <a:endParaRPr kumimoji="1" lang="zh-CN" altLang="en-US"/>
          </a:p>
        </p:txBody>
      </p:sp>
      <p:sp>
        <p:nvSpPr>
          <p:cNvPr id="8" name="Footer Placeholder 7"/>
          <p:cNvSpPr>
            <a:spLocks noGrp="1"/>
          </p:cNvSpPr>
          <p:nvPr>
            <p:ph type="ftr" sz="quarter" idx="11"/>
          </p:nvPr>
        </p:nvSpPr>
        <p:spPr/>
        <p:txBody>
          <a:bodyPr/>
          <a:lstStyle/>
          <a:p>
            <a:endParaRPr kumimoji="1" lang="zh-CN" altLang="en-US"/>
          </a:p>
        </p:txBody>
      </p:sp>
      <p:sp>
        <p:nvSpPr>
          <p:cNvPr id="9" name="Slide Number Placeholder 8"/>
          <p:cNvSpPr>
            <a:spLocks noGrp="1"/>
          </p:cNvSpPr>
          <p:nvPr>
            <p:ph type="sldNum" sz="quarter" idx="12"/>
          </p:nvPr>
        </p:nvSpPr>
        <p:spPr/>
        <p:txBody>
          <a:bodyPr/>
          <a:lstStyle/>
          <a:p>
            <a:fld id="{091BA008-5E78-C94C-91EF-4F9E00EB00C0}" type="slidenum">
              <a:rPr kumimoji="1" lang="zh-CN" altLang="en-US" smtClean="0"/>
              <a:t>‹#›</a:t>
            </a:fld>
            <a:endParaRPr kumimoji="1" lang="zh-CN" altLang="en-US"/>
          </a:p>
        </p:txBody>
      </p:sp>
    </p:spTree>
    <p:extLst>
      <p:ext uri="{BB962C8B-B14F-4D97-AF65-F5344CB8AC3E}">
        <p14:creationId xmlns:p14="http://schemas.microsoft.com/office/powerpoint/2010/main" val="1494613810"/>
      </p:ext>
    </p:extLst>
  </p:cSld>
  <p:clrMapOvr>
    <a:masterClrMapping/>
  </p:clrMapOvr>
  <p:extLst mod="1">
    <p:ext uri="{DCECCB84-F9BA-43D5-87BE-67443E8EF086}">
      <p15:sldGuideLst xmlns:p15="http://schemas.microsoft.com/office/powerpoint/2012/main"/>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smtClean="0"/>
              <a:t>单击此处编辑母版标题样式</a:t>
            </a:r>
            <a:endParaRPr lang="en-US" dirty="0"/>
          </a:p>
        </p:txBody>
      </p:sp>
      <p:sp>
        <p:nvSpPr>
          <p:cNvPr id="3" name="Date Placeholder 2"/>
          <p:cNvSpPr>
            <a:spLocks noGrp="1"/>
          </p:cNvSpPr>
          <p:nvPr>
            <p:ph type="dt" sz="half" idx="10"/>
          </p:nvPr>
        </p:nvSpPr>
        <p:spPr/>
        <p:txBody>
          <a:bodyPr/>
          <a:lstStyle/>
          <a:p>
            <a:fld id="{8CE7BD62-B650-FF4B-9FC3-090A14DB6412}" type="datetimeFigureOut">
              <a:rPr kumimoji="1" lang="zh-CN" altLang="en-US" smtClean="0"/>
              <a:t>2017/2/4</a:t>
            </a:fld>
            <a:endParaRPr kumimoji="1" lang="zh-CN" altLang="en-US"/>
          </a:p>
        </p:txBody>
      </p:sp>
      <p:sp>
        <p:nvSpPr>
          <p:cNvPr id="4" name="Footer Placeholder 3"/>
          <p:cNvSpPr>
            <a:spLocks noGrp="1"/>
          </p:cNvSpPr>
          <p:nvPr>
            <p:ph type="ftr" sz="quarter" idx="11"/>
          </p:nvPr>
        </p:nvSpPr>
        <p:spPr/>
        <p:txBody>
          <a:bodyPr/>
          <a:lstStyle/>
          <a:p>
            <a:endParaRPr kumimoji="1" lang="zh-CN" altLang="en-US"/>
          </a:p>
        </p:txBody>
      </p:sp>
      <p:sp>
        <p:nvSpPr>
          <p:cNvPr id="5" name="Slide Number Placeholder 4"/>
          <p:cNvSpPr>
            <a:spLocks noGrp="1"/>
          </p:cNvSpPr>
          <p:nvPr>
            <p:ph type="sldNum" sz="quarter" idx="12"/>
          </p:nvPr>
        </p:nvSpPr>
        <p:spPr/>
        <p:txBody>
          <a:bodyPr/>
          <a:lstStyle/>
          <a:p>
            <a:fld id="{091BA008-5E78-C94C-91EF-4F9E00EB00C0}" type="slidenum">
              <a:rPr kumimoji="1" lang="zh-CN" altLang="en-US" smtClean="0"/>
              <a:t>‹#›</a:t>
            </a:fld>
            <a:endParaRPr kumimoji="1" lang="zh-CN" altLang="en-US"/>
          </a:p>
        </p:txBody>
      </p:sp>
    </p:spTree>
    <p:extLst>
      <p:ext uri="{BB962C8B-B14F-4D97-AF65-F5344CB8AC3E}">
        <p14:creationId xmlns:p14="http://schemas.microsoft.com/office/powerpoint/2010/main" val="144726760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CE7BD62-B650-FF4B-9FC3-090A14DB6412}" type="datetimeFigureOut">
              <a:rPr kumimoji="1" lang="zh-CN" altLang="en-US" smtClean="0"/>
              <a:t>2017/2/4</a:t>
            </a:fld>
            <a:endParaRPr kumimoji="1" lang="zh-CN" altLang="en-US"/>
          </a:p>
        </p:txBody>
      </p:sp>
      <p:sp>
        <p:nvSpPr>
          <p:cNvPr id="3" name="Footer Placeholder 2"/>
          <p:cNvSpPr>
            <a:spLocks noGrp="1"/>
          </p:cNvSpPr>
          <p:nvPr>
            <p:ph type="ftr" sz="quarter" idx="11"/>
          </p:nvPr>
        </p:nvSpPr>
        <p:spPr/>
        <p:txBody>
          <a:bodyPr/>
          <a:lstStyle/>
          <a:p>
            <a:endParaRPr kumimoji="1" lang="zh-CN" altLang="en-US"/>
          </a:p>
        </p:txBody>
      </p:sp>
      <p:sp>
        <p:nvSpPr>
          <p:cNvPr id="4" name="Slide Number Placeholder 3"/>
          <p:cNvSpPr>
            <a:spLocks noGrp="1"/>
          </p:cNvSpPr>
          <p:nvPr>
            <p:ph type="sldNum" sz="quarter" idx="12"/>
          </p:nvPr>
        </p:nvSpPr>
        <p:spPr/>
        <p:txBody>
          <a:bodyPr/>
          <a:lstStyle/>
          <a:p>
            <a:fld id="{091BA008-5E78-C94C-91EF-4F9E00EB00C0}" type="slidenum">
              <a:rPr kumimoji="1" lang="zh-CN" altLang="en-US" smtClean="0"/>
              <a:t>‹#›</a:t>
            </a:fld>
            <a:endParaRPr kumimoji="1" lang="zh-CN" altLang="en-US"/>
          </a:p>
        </p:txBody>
      </p:sp>
    </p:spTree>
    <p:extLst>
      <p:ext uri="{BB962C8B-B14F-4D97-AF65-F5344CB8AC3E}">
        <p14:creationId xmlns:p14="http://schemas.microsoft.com/office/powerpoint/2010/main" val="136932180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内容与标题">
    <p:spTree>
      <p:nvGrpSpPr>
        <p:cNvPr id="1" name=""/>
        <p:cNvGrpSpPr/>
        <p:nvPr/>
      </p:nvGrpSpPr>
      <p:grpSpPr>
        <a:xfrm>
          <a:off x="0" y="0"/>
          <a:ext cx="0" cy="0"/>
          <a:chOff x="0" y="0"/>
          <a:chExt cx="0" cy="0"/>
        </a:xfrm>
      </p:grpSpPr>
      <p:sp>
        <p:nvSpPr>
          <p:cNvPr id="17" name="Freeform 11" title="right scallop background shape"/>
          <p:cNvSpPr/>
          <p:nvPr/>
        </p:nvSpPr>
        <p:spPr bwMode="auto">
          <a:xfrm>
            <a:off x="26620643" y="0"/>
            <a:ext cx="17299132" cy="21959888"/>
          </a:xfrm>
          <a:custGeom>
            <a:avLst/>
            <a:gdLst/>
            <a:ahLst/>
            <a:cxnLst/>
            <a:rect l="0" t="0" r="r" b="b"/>
            <a:pathLst>
              <a:path w="3025" h="4320">
                <a:moveTo>
                  <a:pt x="0" y="0"/>
                </a:moveTo>
                <a:lnTo>
                  <a:pt x="3025" y="0"/>
                </a:lnTo>
                <a:lnTo>
                  <a:pt x="3025" y="4320"/>
                </a:lnTo>
                <a:lnTo>
                  <a:pt x="0" y="4320"/>
                </a:lnTo>
                <a:lnTo>
                  <a:pt x="3" y="4278"/>
                </a:lnTo>
                <a:lnTo>
                  <a:pt x="8" y="4243"/>
                </a:lnTo>
                <a:lnTo>
                  <a:pt x="14" y="4210"/>
                </a:lnTo>
                <a:lnTo>
                  <a:pt x="24" y="4183"/>
                </a:lnTo>
                <a:lnTo>
                  <a:pt x="34" y="4156"/>
                </a:lnTo>
                <a:lnTo>
                  <a:pt x="46" y="4133"/>
                </a:lnTo>
                <a:lnTo>
                  <a:pt x="58" y="4109"/>
                </a:lnTo>
                <a:lnTo>
                  <a:pt x="69" y="4087"/>
                </a:lnTo>
                <a:lnTo>
                  <a:pt x="80" y="4062"/>
                </a:lnTo>
                <a:lnTo>
                  <a:pt x="90" y="4036"/>
                </a:lnTo>
                <a:lnTo>
                  <a:pt x="99" y="4007"/>
                </a:lnTo>
                <a:lnTo>
                  <a:pt x="106" y="3976"/>
                </a:lnTo>
                <a:lnTo>
                  <a:pt x="111" y="3938"/>
                </a:lnTo>
                <a:lnTo>
                  <a:pt x="113" y="3895"/>
                </a:lnTo>
                <a:lnTo>
                  <a:pt x="111" y="3851"/>
                </a:lnTo>
                <a:lnTo>
                  <a:pt x="106" y="3815"/>
                </a:lnTo>
                <a:lnTo>
                  <a:pt x="99" y="3782"/>
                </a:lnTo>
                <a:lnTo>
                  <a:pt x="90" y="3752"/>
                </a:lnTo>
                <a:lnTo>
                  <a:pt x="80" y="3726"/>
                </a:lnTo>
                <a:lnTo>
                  <a:pt x="68" y="3702"/>
                </a:lnTo>
                <a:lnTo>
                  <a:pt x="56" y="3679"/>
                </a:lnTo>
                <a:lnTo>
                  <a:pt x="44" y="3655"/>
                </a:lnTo>
                <a:lnTo>
                  <a:pt x="33" y="3630"/>
                </a:lnTo>
                <a:lnTo>
                  <a:pt x="22" y="3604"/>
                </a:lnTo>
                <a:lnTo>
                  <a:pt x="13" y="3575"/>
                </a:lnTo>
                <a:lnTo>
                  <a:pt x="7" y="3542"/>
                </a:lnTo>
                <a:lnTo>
                  <a:pt x="1" y="3504"/>
                </a:lnTo>
                <a:lnTo>
                  <a:pt x="0" y="3461"/>
                </a:lnTo>
                <a:lnTo>
                  <a:pt x="1" y="3418"/>
                </a:lnTo>
                <a:lnTo>
                  <a:pt x="7" y="3380"/>
                </a:lnTo>
                <a:lnTo>
                  <a:pt x="13" y="3347"/>
                </a:lnTo>
                <a:lnTo>
                  <a:pt x="22" y="3319"/>
                </a:lnTo>
                <a:lnTo>
                  <a:pt x="33" y="3292"/>
                </a:lnTo>
                <a:lnTo>
                  <a:pt x="44" y="3267"/>
                </a:lnTo>
                <a:lnTo>
                  <a:pt x="56" y="3244"/>
                </a:lnTo>
                <a:lnTo>
                  <a:pt x="68" y="3222"/>
                </a:lnTo>
                <a:lnTo>
                  <a:pt x="80" y="3197"/>
                </a:lnTo>
                <a:lnTo>
                  <a:pt x="90" y="3171"/>
                </a:lnTo>
                <a:lnTo>
                  <a:pt x="99" y="3142"/>
                </a:lnTo>
                <a:lnTo>
                  <a:pt x="106" y="3109"/>
                </a:lnTo>
                <a:lnTo>
                  <a:pt x="111" y="3071"/>
                </a:lnTo>
                <a:lnTo>
                  <a:pt x="113" y="3028"/>
                </a:lnTo>
                <a:lnTo>
                  <a:pt x="111" y="2985"/>
                </a:lnTo>
                <a:lnTo>
                  <a:pt x="106" y="2947"/>
                </a:lnTo>
                <a:lnTo>
                  <a:pt x="99" y="2914"/>
                </a:lnTo>
                <a:lnTo>
                  <a:pt x="90" y="2885"/>
                </a:lnTo>
                <a:lnTo>
                  <a:pt x="80" y="2858"/>
                </a:lnTo>
                <a:lnTo>
                  <a:pt x="68" y="2834"/>
                </a:lnTo>
                <a:lnTo>
                  <a:pt x="44" y="2787"/>
                </a:lnTo>
                <a:lnTo>
                  <a:pt x="33" y="2763"/>
                </a:lnTo>
                <a:lnTo>
                  <a:pt x="22" y="2736"/>
                </a:lnTo>
                <a:lnTo>
                  <a:pt x="13" y="2707"/>
                </a:lnTo>
                <a:lnTo>
                  <a:pt x="7" y="2674"/>
                </a:lnTo>
                <a:lnTo>
                  <a:pt x="1" y="2637"/>
                </a:lnTo>
                <a:lnTo>
                  <a:pt x="0" y="2593"/>
                </a:lnTo>
                <a:lnTo>
                  <a:pt x="1" y="2550"/>
                </a:lnTo>
                <a:lnTo>
                  <a:pt x="7" y="2512"/>
                </a:lnTo>
                <a:lnTo>
                  <a:pt x="13" y="2479"/>
                </a:lnTo>
                <a:lnTo>
                  <a:pt x="22" y="2451"/>
                </a:lnTo>
                <a:lnTo>
                  <a:pt x="33" y="2424"/>
                </a:lnTo>
                <a:lnTo>
                  <a:pt x="44" y="2401"/>
                </a:lnTo>
                <a:lnTo>
                  <a:pt x="68" y="2354"/>
                </a:lnTo>
                <a:lnTo>
                  <a:pt x="80" y="2329"/>
                </a:lnTo>
                <a:lnTo>
                  <a:pt x="90" y="2303"/>
                </a:lnTo>
                <a:lnTo>
                  <a:pt x="99" y="2274"/>
                </a:lnTo>
                <a:lnTo>
                  <a:pt x="106" y="2241"/>
                </a:lnTo>
                <a:lnTo>
                  <a:pt x="111" y="2203"/>
                </a:lnTo>
                <a:lnTo>
                  <a:pt x="113" y="2159"/>
                </a:lnTo>
                <a:lnTo>
                  <a:pt x="111" y="2117"/>
                </a:lnTo>
                <a:lnTo>
                  <a:pt x="106" y="2079"/>
                </a:lnTo>
                <a:lnTo>
                  <a:pt x="99" y="2046"/>
                </a:lnTo>
                <a:lnTo>
                  <a:pt x="90" y="2017"/>
                </a:lnTo>
                <a:lnTo>
                  <a:pt x="80" y="1991"/>
                </a:lnTo>
                <a:lnTo>
                  <a:pt x="68" y="1966"/>
                </a:lnTo>
                <a:lnTo>
                  <a:pt x="56" y="1943"/>
                </a:lnTo>
                <a:lnTo>
                  <a:pt x="44" y="1919"/>
                </a:lnTo>
                <a:lnTo>
                  <a:pt x="33" y="1896"/>
                </a:lnTo>
                <a:lnTo>
                  <a:pt x="22" y="1869"/>
                </a:lnTo>
                <a:lnTo>
                  <a:pt x="13" y="1841"/>
                </a:lnTo>
                <a:lnTo>
                  <a:pt x="7" y="1807"/>
                </a:lnTo>
                <a:lnTo>
                  <a:pt x="1" y="1770"/>
                </a:lnTo>
                <a:lnTo>
                  <a:pt x="0" y="1727"/>
                </a:lnTo>
                <a:lnTo>
                  <a:pt x="1" y="1683"/>
                </a:lnTo>
                <a:lnTo>
                  <a:pt x="7" y="1646"/>
                </a:lnTo>
                <a:lnTo>
                  <a:pt x="13" y="1613"/>
                </a:lnTo>
                <a:lnTo>
                  <a:pt x="22" y="1583"/>
                </a:lnTo>
                <a:lnTo>
                  <a:pt x="33" y="1557"/>
                </a:lnTo>
                <a:lnTo>
                  <a:pt x="44" y="1533"/>
                </a:lnTo>
                <a:lnTo>
                  <a:pt x="56" y="1509"/>
                </a:lnTo>
                <a:lnTo>
                  <a:pt x="68" y="1486"/>
                </a:lnTo>
                <a:lnTo>
                  <a:pt x="80" y="1461"/>
                </a:lnTo>
                <a:lnTo>
                  <a:pt x="90" y="1435"/>
                </a:lnTo>
                <a:lnTo>
                  <a:pt x="99" y="1406"/>
                </a:lnTo>
                <a:lnTo>
                  <a:pt x="106" y="1373"/>
                </a:lnTo>
                <a:lnTo>
                  <a:pt x="111" y="1335"/>
                </a:lnTo>
                <a:lnTo>
                  <a:pt x="113" y="1292"/>
                </a:lnTo>
                <a:lnTo>
                  <a:pt x="111" y="1249"/>
                </a:lnTo>
                <a:lnTo>
                  <a:pt x="106" y="1211"/>
                </a:lnTo>
                <a:lnTo>
                  <a:pt x="99" y="1178"/>
                </a:lnTo>
                <a:lnTo>
                  <a:pt x="90" y="1149"/>
                </a:lnTo>
                <a:lnTo>
                  <a:pt x="80" y="1123"/>
                </a:lnTo>
                <a:lnTo>
                  <a:pt x="68" y="1098"/>
                </a:lnTo>
                <a:lnTo>
                  <a:pt x="56" y="1076"/>
                </a:lnTo>
                <a:lnTo>
                  <a:pt x="44" y="1053"/>
                </a:lnTo>
                <a:lnTo>
                  <a:pt x="33" y="1028"/>
                </a:lnTo>
                <a:lnTo>
                  <a:pt x="22" y="1001"/>
                </a:lnTo>
                <a:lnTo>
                  <a:pt x="13" y="973"/>
                </a:lnTo>
                <a:lnTo>
                  <a:pt x="7" y="940"/>
                </a:lnTo>
                <a:lnTo>
                  <a:pt x="1" y="902"/>
                </a:lnTo>
                <a:lnTo>
                  <a:pt x="0" y="859"/>
                </a:lnTo>
                <a:lnTo>
                  <a:pt x="1" y="816"/>
                </a:lnTo>
                <a:lnTo>
                  <a:pt x="7" y="778"/>
                </a:lnTo>
                <a:lnTo>
                  <a:pt x="13" y="745"/>
                </a:lnTo>
                <a:lnTo>
                  <a:pt x="22" y="716"/>
                </a:lnTo>
                <a:lnTo>
                  <a:pt x="33" y="690"/>
                </a:lnTo>
                <a:lnTo>
                  <a:pt x="44" y="665"/>
                </a:lnTo>
                <a:lnTo>
                  <a:pt x="56" y="641"/>
                </a:lnTo>
                <a:lnTo>
                  <a:pt x="68" y="618"/>
                </a:lnTo>
                <a:lnTo>
                  <a:pt x="80" y="594"/>
                </a:lnTo>
                <a:lnTo>
                  <a:pt x="90" y="568"/>
                </a:lnTo>
                <a:lnTo>
                  <a:pt x="99" y="538"/>
                </a:lnTo>
                <a:lnTo>
                  <a:pt x="106" y="505"/>
                </a:lnTo>
                <a:lnTo>
                  <a:pt x="111" y="469"/>
                </a:lnTo>
                <a:lnTo>
                  <a:pt x="113" y="424"/>
                </a:lnTo>
                <a:lnTo>
                  <a:pt x="111" y="382"/>
                </a:lnTo>
                <a:lnTo>
                  <a:pt x="106" y="344"/>
                </a:lnTo>
                <a:lnTo>
                  <a:pt x="99" y="313"/>
                </a:lnTo>
                <a:lnTo>
                  <a:pt x="90" y="284"/>
                </a:lnTo>
                <a:lnTo>
                  <a:pt x="80" y="258"/>
                </a:lnTo>
                <a:lnTo>
                  <a:pt x="69" y="233"/>
                </a:lnTo>
                <a:lnTo>
                  <a:pt x="58" y="211"/>
                </a:lnTo>
                <a:lnTo>
                  <a:pt x="46" y="187"/>
                </a:lnTo>
                <a:lnTo>
                  <a:pt x="34" y="164"/>
                </a:lnTo>
                <a:lnTo>
                  <a:pt x="24" y="137"/>
                </a:lnTo>
                <a:lnTo>
                  <a:pt x="14" y="110"/>
                </a:lnTo>
                <a:lnTo>
                  <a:pt x="8" y="77"/>
                </a:lnTo>
                <a:lnTo>
                  <a:pt x="3" y="42"/>
                </a:lnTo>
                <a:lnTo>
                  <a:pt x="0" y="0"/>
                </a:lnTo>
                <a:close/>
              </a:path>
            </a:pathLst>
          </a:custGeom>
          <a:solidFill>
            <a:schemeClr val="tx2"/>
          </a:solidFill>
          <a:ln w="0">
            <a:noFill/>
            <a:prstDash val="solid"/>
            <a:round/>
            <a:headEnd/>
            <a:tailEnd/>
          </a:ln>
        </p:spPr>
      </p:sp>
      <p:sp>
        <p:nvSpPr>
          <p:cNvPr id="2" name="Title 1"/>
          <p:cNvSpPr>
            <a:spLocks noGrp="1"/>
          </p:cNvSpPr>
          <p:nvPr>
            <p:ph type="title"/>
          </p:nvPr>
        </p:nvSpPr>
        <p:spPr>
          <a:xfrm>
            <a:off x="30035926" y="1463991"/>
            <a:ext cx="11138861" cy="3831840"/>
          </a:xfrm>
        </p:spPr>
        <p:txBody>
          <a:bodyPr anchor="b">
            <a:normAutofit/>
          </a:bodyPr>
          <a:lstStyle>
            <a:lvl1pPr>
              <a:lnSpc>
                <a:spcPct val="100000"/>
              </a:lnSpc>
              <a:defRPr sz="6084" b="1" i="0" cap="all" spc="961" baseline="0">
                <a:solidFill>
                  <a:schemeClr val="accent1"/>
                </a:solidFill>
                <a:latin typeface="+mn-lt"/>
              </a:defRPr>
            </a:lvl1pPr>
          </a:lstStyle>
          <a:p>
            <a:r>
              <a:rPr lang="zh-CN" altLang="en-US" smtClean="0"/>
              <a:t>单击此处编辑母版标题样式</a:t>
            </a:r>
            <a:endParaRPr lang="en-US" dirty="0"/>
          </a:p>
        </p:txBody>
      </p:sp>
      <p:sp>
        <p:nvSpPr>
          <p:cNvPr id="3" name="Content Placeholder 2"/>
          <p:cNvSpPr>
            <a:spLocks noGrp="1"/>
          </p:cNvSpPr>
          <p:nvPr>
            <p:ph idx="1"/>
          </p:nvPr>
        </p:nvSpPr>
        <p:spPr>
          <a:xfrm>
            <a:off x="2755976" y="2947124"/>
            <a:ext cx="22184739" cy="15962783"/>
          </a:xfrm>
        </p:spPr>
        <p:txBody>
          <a:bodyPr/>
          <a:lstStyle>
            <a:lvl1pPr>
              <a:defRPr sz="10247"/>
            </a:lvl1pPr>
            <a:lvl2pPr>
              <a:defRPr sz="8966"/>
            </a:lvl2pPr>
            <a:lvl3pPr>
              <a:defRPr sz="7685"/>
            </a:lvl3pPr>
            <a:lvl4pPr>
              <a:defRPr sz="6404"/>
            </a:lvl4pPr>
            <a:lvl5pPr>
              <a:defRPr sz="6404"/>
            </a:lvl5pPr>
            <a:lvl6pPr>
              <a:defRPr sz="6404"/>
            </a:lvl6pPr>
            <a:lvl7pPr>
              <a:defRPr sz="6404"/>
            </a:lvl7pPr>
            <a:lvl8pPr>
              <a:defRPr sz="6404"/>
            </a:lvl8pPr>
            <a:lvl9pPr>
              <a:defRPr sz="6404"/>
            </a:lvl9pPr>
          </a:lstStyle>
          <a:p>
            <a:pPr lvl="0"/>
            <a:r>
              <a:rPr lang="zh-CN" altLang="en-US" smtClean="0"/>
              <a:t>单击此处编辑母版文本样式</a:t>
            </a:r>
          </a:p>
          <a:p>
            <a:pPr lvl="1"/>
            <a:r>
              <a:rPr lang="zh-CN" altLang="en-US" smtClean="0"/>
              <a:t>二级</a:t>
            </a:r>
          </a:p>
          <a:p>
            <a:pPr lvl="2"/>
            <a:r>
              <a:rPr lang="zh-CN" altLang="en-US" smtClean="0"/>
              <a:t>三级</a:t>
            </a:r>
          </a:p>
          <a:p>
            <a:pPr lvl="3"/>
            <a:r>
              <a:rPr lang="zh-CN" altLang="en-US" smtClean="0"/>
              <a:t>四级</a:t>
            </a:r>
          </a:p>
          <a:p>
            <a:pPr lvl="4"/>
            <a:r>
              <a:rPr lang="zh-CN" altLang="en-US" smtClean="0"/>
              <a:t>五级</a:t>
            </a:r>
            <a:endParaRPr lang="en-US" dirty="0"/>
          </a:p>
        </p:txBody>
      </p:sp>
      <p:sp>
        <p:nvSpPr>
          <p:cNvPr id="4" name="Text Placeholder 3"/>
          <p:cNvSpPr>
            <a:spLocks noGrp="1"/>
          </p:cNvSpPr>
          <p:nvPr>
            <p:ph type="body" sz="half" idx="2"/>
          </p:nvPr>
        </p:nvSpPr>
        <p:spPr>
          <a:xfrm>
            <a:off x="30035930" y="5575903"/>
            <a:ext cx="11138861" cy="13334000"/>
          </a:xfrm>
        </p:spPr>
        <p:txBody>
          <a:bodyPr/>
          <a:lstStyle>
            <a:lvl1pPr marL="0" indent="0">
              <a:lnSpc>
                <a:spcPct val="120000"/>
              </a:lnSpc>
              <a:spcBef>
                <a:spcPts val="3843"/>
              </a:spcBef>
              <a:buNone/>
              <a:defRPr sz="5123" baseline="0">
                <a:solidFill>
                  <a:schemeClr val="bg2"/>
                </a:solidFill>
              </a:defRPr>
            </a:lvl1pPr>
            <a:lvl2pPr marL="1464000" indent="0">
              <a:buNone/>
              <a:defRPr sz="4483"/>
            </a:lvl2pPr>
            <a:lvl3pPr marL="2928000" indent="0">
              <a:buNone/>
              <a:defRPr sz="3843"/>
            </a:lvl3pPr>
            <a:lvl4pPr marL="4392000" indent="0">
              <a:buNone/>
              <a:defRPr sz="3202"/>
            </a:lvl4pPr>
            <a:lvl5pPr marL="5856000" indent="0">
              <a:buNone/>
              <a:defRPr sz="3202"/>
            </a:lvl5pPr>
            <a:lvl6pPr marL="7320001" indent="0">
              <a:buNone/>
              <a:defRPr sz="3202"/>
            </a:lvl6pPr>
            <a:lvl7pPr marL="8784001" indent="0">
              <a:buNone/>
              <a:defRPr sz="3202"/>
            </a:lvl7pPr>
            <a:lvl8pPr marL="10248001" indent="0">
              <a:buNone/>
              <a:defRPr sz="3202"/>
            </a:lvl8pPr>
            <a:lvl9pPr marL="11712001" indent="0">
              <a:buNone/>
              <a:defRPr sz="3202"/>
            </a:lvl9pPr>
          </a:lstStyle>
          <a:p>
            <a:pPr lvl="0"/>
            <a:r>
              <a:rPr lang="zh-CN" altLang="en-US" smtClean="0"/>
              <a:t>单击此处编辑母版文本样式</a:t>
            </a:r>
          </a:p>
        </p:txBody>
      </p:sp>
      <p:sp>
        <p:nvSpPr>
          <p:cNvPr id="5" name="Date Placeholder 4"/>
          <p:cNvSpPr>
            <a:spLocks noGrp="1"/>
          </p:cNvSpPr>
          <p:nvPr>
            <p:ph type="dt" sz="half" idx="10"/>
          </p:nvPr>
        </p:nvSpPr>
        <p:spPr>
          <a:xfrm>
            <a:off x="2755978" y="20415456"/>
            <a:ext cx="4442969" cy="1115804"/>
          </a:xfrm>
        </p:spPr>
        <p:txBody>
          <a:bodyPr/>
          <a:lstStyle/>
          <a:p>
            <a:fld id="{8CE7BD62-B650-FF4B-9FC3-090A14DB6412}" type="datetimeFigureOut">
              <a:rPr kumimoji="1" lang="zh-CN" altLang="en-US" smtClean="0"/>
              <a:t>2017/2/4</a:t>
            </a:fld>
            <a:endParaRPr kumimoji="1" lang="zh-CN" altLang="en-US"/>
          </a:p>
        </p:txBody>
      </p:sp>
      <p:sp>
        <p:nvSpPr>
          <p:cNvPr id="6" name="Footer Placeholder 5"/>
          <p:cNvSpPr>
            <a:spLocks noGrp="1"/>
          </p:cNvSpPr>
          <p:nvPr>
            <p:ph type="ftr" sz="quarter" idx="11"/>
          </p:nvPr>
        </p:nvSpPr>
        <p:spPr>
          <a:xfrm>
            <a:off x="7577964" y="20415456"/>
            <a:ext cx="12544006" cy="1107268"/>
          </a:xfrm>
        </p:spPr>
        <p:txBody>
          <a:bodyPr/>
          <a:lstStyle/>
          <a:p>
            <a:endParaRPr kumimoji="1" lang="zh-CN" altLang="en-US"/>
          </a:p>
        </p:txBody>
      </p:sp>
      <p:sp>
        <p:nvSpPr>
          <p:cNvPr id="7" name="Slide Number Placeholder 6"/>
          <p:cNvSpPr>
            <a:spLocks noGrp="1"/>
          </p:cNvSpPr>
          <p:nvPr>
            <p:ph type="sldNum" sz="quarter" idx="12"/>
          </p:nvPr>
        </p:nvSpPr>
        <p:spPr>
          <a:xfrm>
            <a:off x="20500989" y="20415456"/>
            <a:ext cx="4439730" cy="1107268"/>
          </a:xfrm>
        </p:spPr>
        <p:txBody>
          <a:bodyPr/>
          <a:lstStyle/>
          <a:p>
            <a:fld id="{091BA008-5E78-C94C-91EF-4F9E00EB00C0}" type="slidenum">
              <a:rPr kumimoji="1" lang="zh-CN" altLang="en-US" smtClean="0"/>
              <a:t>‹#›</a:t>
            </a:fld>
            <a:endParaRPr kumimoji="1" lang="zh-CN" altLang="en-US"/>
          </a:p>
        </p:txBody>
      </p:sp>
      <p:sp>
        <p:nvSpPr>
          <p:cNvPr id="8" name="Rectangle 7" title="left edge border"/>
          <p:cNvSpPr/>
          <p:nvPr/>
        </p:nvSpPr>
        <p:spPr>
          <a:xfrm>
            <a:off x="0" y="0"/>
            <a:ext cx="1021135" cy="2195988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745425661"/>
      </p:ext>
    </p:extLst>
  </p:cSld>
  <p:clrMapOvr>
    <a:masterClrMapping/>
  </p:clrMapOvr>
  <p:extLst mod="1">
    <p:ext uri="{DCECCB84-F9BA-43D5-87BE-67443E8EF086}">
      <p15:sldGuideLst xmlns:p15="http://schemas.microsoft.com/office/powerpoint/2012/main">
        <p15:guide id="1" orient="horz" pos="696">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图片与标题">
    <p:spTree>
      <p:nvGrpSpPr>
        <p:cNvPr id="1" name=""/>
        <p:cNvGrpSpPr/>
        <p:nvPr/>
      </p:nvGrpSpPr>
      <p:grpSpPr>
        <a:xfrm>
          <a:off x="0" y="0"/>
          <a:ext cx="0" cy="0"/>
          <a:chOff x="0" y="0"/>
          <a:chExt cx="0" cy="0"/>
        </a:xfrm>
      </p:grpSpPr>
      <p:sp>
        <p:nvSpPr>
          <p:cNvPr id="3" name="Picture Placeholder 2"/>
          <p:cNvSpPr>
            <a:spLocks noGrp="1" noChangeAspect="1"/>
          </p:cNvSpPr>
          <p:nvPr>
            <p:ph type="pic" idx="1"/>
          </p:nvPr>
        </p:nvSpPr>
        <p:spPr>
          <a:xfrm>
            <a:off x="1021136" y="2"/>
            <a:ext cx="26497346" cy="21959885"/>
          </a:xfrm>
        </p:spPr>
        <p:txBody>
          <a:bodyPr anchor="t"/>
          <a:lstStyle>
            <a:lvl1pPr marL="0" indent="0">
              <a:buNone/>
              <a:defRPr sz="10247"/>
            </a:lvl1pPr>
            <a:lvl2pPr marL="1464000" indent="0">
              <a:buNone/>
              <a:defRPr sz="8966"/>
            </a:lvl2pPr>
            <a:lvl3pPr marL="2928000" indent="0">
              <a:buNone/>
              <a:defRPr sz="7685"/>
            </a:lvl3pPr>
            <a:lvl4pPr marL="4392000" indent="0">
              <a:buNone/>
              <a:defRPr sz="6404"/>
            </a:lvl4pPr>
            <a:lvl5pPr marL="5856000" indent="0">
              <a:buNone/>
              <a:defRPr sz="6404"/>
            </a:lvl5pPr>
            <a:lvl6pPr marL="7320001" indent="0">
              <a:buNone/>
              <a:defRPr sz="6404"/>
            </a:lvl6pPr>
            <a:lvl7pPr marL="8784001" indent="0">
              <a:buNone/>
              <a:defRPr sz="6404"/>
            </a:lvl7pPr>
            <a:lvl8pPr marL="10248001" indent="0">
              <a:buNone/>
              <a:defRPr sz="6404"/>
            </a:lvl8pPr>
            <a:lvl9pPr marL="11712001" indent="0">
              <a:buNone/>
              <a:defRPr sz="6404"/>
            </a:lvl9pPr>
          </a:lstStyle>
          <a:p>
            <a:r>
              <a:rPr lang="zh-CN" altLang="en-US" smtClean="0"/>
              <a:t>将图片拖动到占位符，或单击添加图标</a:t>
            </a:r>
            <a:endParaRPr lang="en-US" dirty="0"/>
          </a:p>
        </p:txBody>
      </p:sp>
      <p:sp>
        <p:nvSpPr>
          <p:cNvPr id="11" name="Freeform 11" title="right scallop background shape"/>
          <p:cNvSpPr/>
          <p:nvPr/>
        </p:nvSpPr>
        <p:spPr bwMode="auto">
          <a:xfrm>
            <a:off x="26620643" y="0"/>
            <a:ext cx="17299132" cy="21959888"/>
          </a:xfrm>
          <a:custGeom>
            <a:avLst/>
            <a:gdLst/>
            <a:ahLst/>
            <a:cxnLst/>
            <a:rect l="0" t="0" r="r" b="b"/>
            <a:pathLst>
              <a:path w="3025" h="4320">
                <a:moveTo>
                  <a:pt x="0" y="0"/>
                </a:moveTo>
                <a:lnTo>
                  <a:pt x="3025" y="0"/>
                </a:lnTo>
                <a:lnTo>
                  <a:pt x="3025" y="4320"/>
                </a:lnTo>
                <a:lnTo>
                  <a:pt x="0" y="4320"/>
                </a:lnTo>
                <a:lnTo>
                  <a:pt x="3" y="4278"/>
                </a:lnTo>
                <a:lnTo>
                  <a:pt x="8" y="4243"/>
                </a:lnTo>
                <a:lnTo>
                  <a:pt x="14" y="4210"/>
                </a:lnTo>
                <a:lnTo>
                  <a:pt x="24" y="4183"/>
                </a:lnTo>
                <a:lnTo>
                  <a:pt x="34" y="4156"/>
                </a:lnTo>
                <a:lnTo>
                  <a:pt x="46" y="4133"/>
                </a:lnTo>
                <a:lnTo>
                  <a:pt x="58" y="4109"/>
                </a:lnTo>
                <a:lnTo>
                  <a:pt x="69" y="4087"/>
                </a:lnTo>
                <a:lnTo>
                  <a:pt x="80" y="4062"/>
                </a:lnTo>
                <a:lnTo>
                  <a:pt x="90" y="4036"/>
                </a:lnTo>
                <a:lnTo>
                  <a:pt x="99" y="4007"/>
                </a:lnTo>
                <a:lnTo>
                  <a:pt x="106" y="3976"/>
                </a:lnTo>
                <a:lnTo>
                  <a:pt x="111" y="3938"/>
                </a:lnTo>
                <a:lnTo>
                  <a:pt x="113" y="3895"/>
                </a:lnTo>
                <a:lnTo>
                  <a:pt x="111" y="3851"/>
                </a:lnTo>
                <a:lnTo>
                  <a:pt x="106" y="3815"/>
                </a:lnTo>
                <a:lnTo>
                  <a:pt x="99" y="3782"/>
                </a:lnTo>
                <a:lnTo>
                  <a:pt x="90" y="3752"/>
                </a:lnTo>
                <a:lnTo>
                  <a:pt x="80" y="3726"/>
                </a:lnTo>
                <a:lnTo>
                  <a:pt x="68" y="3702"/>
                </a:lnTo>
                <a:lnTo>
                  <a:pt x="56" y="3679"/>
                </a:lnTo>
                <a:lnTo>
                  <a:pt x="44" y="3655"/>
                </a:lnTo>
                <a:lnTo>
                  <a:pt x="33" y="3630"/>
                </a:lnTo>
                <a:lnTo>
                  <a:pt x="22" y="3604"/>
                </a:lnTo>
                <a:lnTo>
                  <a:pt x="13" y="3575"/>
                </a:lnTo>
                <a:lnTo>
                  <a:pt x="7" y="3542"/>
                </a:lnTo>
                <a:lnTo>
                  <a:pt x="1" y="3504"/>
                </a:lnTo>
                <a:lnTo>
                  <a:pt x="0" y="3461"/>
                </a:lnTo>
                <a:lnTo>
                  <a:pt x="1" y="3418"/>
                </a:lnTo>
                <a:lnTo>
                  <a:pt x="7" y="3380"/>
                </a:lnTo>
                <a:lnTo>
                  <a:pt x="13" y="3347"/>
                </a:lnTo>
                <a:lnTo>
                  <a:pt x="22" y="3319"/>
                </a:lnTo>
                <a:lnTo>
                  <a:pt x="33" y="3292"/>
                </a:lnTo>
                <a:lnTo>
                  <a:pt x="44" y="3267"/>
                </a:lnTo>
                <a:lnTo>
                  <a:pt x="56" y="3244"/>
                </a:lnTo>
                <a:lnTo>
                  <a:pt x="68" y="3222"/>
                </a:lnTo>
                <a:lnTo>
                  <a:pt x="80" y="3197"/>
                </a:lnTo>
                <a:lnTo>
                  <a:pt x="90" y="3171"/>
                </a:lnTo>
                <a:lnTo>
                  <a:pt x="99" y="3142"/>
                </a:lnTo>
                <a:lnTo>
                  <a:pt x="106" y="3109"/>
                </a:lnTo>
                <a:lnTo>
                  <a:pt x="111" y="3071"/>
                </a:lnTo>
                <a:lnTo>
                  <a:pt x="113" y="3028"/>
                </a:lnTo>
                <a:lnTo>
                  <a:pt x="111" y="2985"/>
                </a:lnTo>
                <a:lnTo>
                  <a:pt x="106" y="2947"/>
                </a:lnTo>
                <a:lnTo>
                  <a:pt x="99" y="2914"/>
                </a:lnTo>
                <a:lnTo>
                  <a:pt x="90" y="2885"/>
                </a:lnTo>
                <a:lnTo>
                  <a:pt x="80" y="2858"/>
                </a:lnTo>
                <a:lnTo>
                  <a:pt x="68" y="2834"/>
                </a:lnTo>
                <a:lnTo>
                  <a:pt x="44" y="2787"/>
                </a:lnTo>
                <a:lnTo>
                  <a:pt x="33" y="2763"/>
                </a:lnTo>
                <a:lnTo>
                  <a:pt x="22" y="2736"/>
                </a:lnTo>
                <a:lnTo>
                  <a:pt x="13" y="2707"/>
                </a:lnTo>
                <a:lnTo>
                  <a:pt x="7" y="2674"/>
                </a:lnTo>
                <a:lnTo>
                  <a:pt x="1" y="2637"/>
                </a:lnTo>
                <a:lnTo>
                  <a:pt x="0" y="2593"/>
                </a:lnTo>
                <a:lnTo>
                  <a:pt x="1" y="2550"/>
                </a:lnTo>
                <a:lnTo>
                  <a:pt x="7" y="2512"/>
                </a:lnTo>
                <a:lnTo>
                  <a:pt x="13" y="2479"/>
                </a:lnTo>
                <a:lnTo>
                  <a:pt x="22" y="2451"/>
                </a:lnTo>
                <a:lnTo>
                  <a:pt x="33" y="2424"/>
                </a:lnTo>
                <a:lnTo>
                  <a:pt x="44" y="2401"/>
                </a:lnTo>
                <a:lnTo>
                  <a:pt x="68" y="2354"/>
                </a:lnTo>
                <a:lnTo>
                  <a:pt x="80" y="2329"/>
                </a:lnTo>
                <a:lnTo>
                  <a:pt x="90" y="2303"/>
                </a:lnTo>
                <a:lnTo>
                  <a:pt x="99" y="2274"/>
                </a:lnTo>
                <a:lnTo>
                  <a:pt x="106" y="2241"/>
                </a:lnTo>
                <a:lnTo>
                  <a:pt x="111" y="2203"/>
                </a:lnTo>
                <a:lnTo>
                  <a:pt x="113" y="2159"/>
                </a:lnTo>
                <a:lnTo>
                  <a:pt x="111" y="2117"/>
                </a:lnTo>
                <a:lnTo>
                  <a:pt x="106" y="2079"/>
                </a:lnTo>
                <a:lnTo>
                  <a:pt x="99" y="2046"/>
                </a:lnTo>
                <a:lnTo>
                  <a:pt x="90" y="2017"/>
                </a:lnTo>
                <a:lnTo>
                  <a:pt x="80" y="1991"/>
                </a:lnTo>
                <a:lnTo>
                  <a:pt x="68" y="1966"/>
                </a:lnTo>
                <a:lnTo>
                  <a:pt x="56" y="1943"/>
                </a:lnTo>
                <a:lnTo>
                  <a:pt x="44" y="1919"/>
                </a:lnTo>
                <a:lnTo>
                  <a:pt x="33" y="1896"/>
                </a:lnTo>
                <a:lnTo>
                  <a:pt x="22" y="1869"/>
                </a:lnTo>
                <a:lnTo>
                  <a:pt x="13" y="1841"/>
                </a:lnTo>
                <a:lnTo>
                  <a:pt x="7" y="1807"/>
                </a:lnTo>
                <a:lnTo>
                  <a:pt x="1" y="1770"/>
                </a:lnTo>
                <a:lnTo>
                  <a:pt x="0" y="1727"/>
                </a:lnTo>
                <a:lnTo>
                  <a:pt x="1" y="1683"/>
                </a:lnTo>
                <a:lnTo>
                  <a:pt x="7" y="1646"/>
                </a:lnTo>
                <a:lnTo>
                  <a:pt x="13" y="1613"/>
                </a:lnTo>
                <a:lnTo>
                  <a:pt x="22" y="1583"/>
                </a:lnTo>
                <a:lnTo>
                  <a:pt x="33" y="1557"/>
                </a:lnTo>
                <a:lnTo>
                  <a:pt x="44" y="1533"/>
                </a:lnTo>
                <a:lnTo>
                  <a:pt x="56" y="1509"/>
                </a:lnTo>
                <a:lnTo>
                  <a:pt x="68" y="1486"/>
                </a:lnTo>
                <a:lnTo>
                  <a:pt x="80" y="1461"/>
                </a:lnTo>
                <a:lnTo>
                  <a:pt x="90" y="1435"/>
                </a:lnTo>
                <a:lnTo>
                  <a:pt x="99" y="1406"/>
                </a:lnTo>
                <a:lnTo>
                  <a:pt x="106" y="1373"/>
                </a:lnTo>
                <a:lnTo>
                  <a:pt x="111" y="1335"/>
                </a:lnTo>
                <a:lnTo>
                  <a:pt x="113" y="1292"/>
                </a:lnTo>
                <a:lnTo>
                  <a:pt x="111" y="1249"/>
                </a:lnTo>
                <a:lnTo>
                  <a:pt x="106" y="1211"/>
                </a:lnTo>
                <a:lnTo>
                  <a:pt x="99" y="1178"/>
                </a:lnTo>
                <a:lnTo>
                  <a:pt x="90" y="1149"/>
                </a:lnTo>
                <a:lnTo>
                  <a:pt x="80" y="1123"/>
                </a:lnTo>
                <a:lnTo>
                  <a:pt x="68" y="1098"/>
                </a:lnTo>
                <a:lnTo>
                  <a:pt x="56" y="1076"/>
                </a:lnTo>
                <a:lnTo>
                  <a:pt x="44" y="1053"/>
                </a:lnTo>
                <a:lnTo>
                  <a:pt x="33" y="1028"/>
                </a:lnTo>
                <a:lnTo>
                  <a:pt x="22" y="1001"/>
                </a:lnTo>
                <a:lnTo>
                  <a:pt x="13" y="973"/>
                </a:lnTo>
                <a:lnTo>
                  <a:pt x="7" y="940"/>
                </a:lnTo>
                <a:lnTo>
                  <a:pt x="1" y="902"/>
                </a:lnTo>
                <a:lnTo>
                  <a:pt x="0" y="859"/>
                </a:lnTo>
                <a:lnTo>
                  <a:pt x="1" y="816"/>
                </a:lnTo>
                <a:lnTo>
                  <a:pt x="7" y="778"/>
                </a:lnTo>
                <a:lnTo>
                  <a:pt x="13" y="745"/>
                </a:lnTo>
                <a:lnTo>
                  <a:pt x="22" y="716"/>
                </a:lnTo>
                <a:lnTo>
                  <a:pt x="33" y="690"/>
                </a:lnTo>
                <a:lnTo>
                  <a:pt x="44" y="665"/>
                </a:lnTo>
                <a:lnTo>
                  <a:pt x="56" y="641"/>
                </a:lnTo>
                <a:lnTo>
                  <a:pt x="68" y="618"/>
                </a:lnTo>
                <a:lnTo>
                  <a:pt x="80" y="594"/>
                </a:lnTo>
                <a:lnTo>
                  <a:pt x="90" y="568"/>
                </a:lnTo>
                <a:lnTo>
                  <a:pt x="99" y="538"/>
                </a:lnTo>
                <a:lnTo>
                  <a:pt x="106" y="505"/>
                </a:lnTo>
                <a:lnTo>
                  <a:pt x="111" y="469"/>
                </a:lnTo>
                <a:lnTo>
                  <a:pt x="113" y="424"/>
                </a:lnTo>
                <a:lnTo>
                  <a:pt x="111" y="382"/>
                </a:lnTo>
                <a:lnTo>
                  <a:pt x="106" y="344"/>
                </a:lnTo>
                <a:lnTo>
                  <a:pt x="99" y="313"/>
                </a:lnTo>
                <a:lnTo>
                  <a:pt x="90" y="284"/>
                </a:lnTo>
                <a:lnTo>
                  <a:pt x="80" y="258"/>
                </a:lnTo>
                <a:lnTo>
                  <a:pt x="69" y="233"/>
                </a:lnTo>
                <a:lnTo>
                  <a:pt x="58" y="211"/>
                </a:lnTo>
                <a:lnTo>
                  <a:pt x="46" y="187"/>
                </a:lnTo>
                <a:lnTo>
                  <a:pt x="34" y="164"/>
                </a:lnTo>
                <a:lnTo>
                  <a:pt x="24" y="137"/>
                </a:lnTo>
                <a:lnTo>
                  <a:pt x="14" y="110"/>
                </a:lnTo>
                <a:lnTo>
                  <a:pt x="8" y="77"/>
                </a:lnTo>
                <a:lnTo>
                  <a:pt x="3" y="42"/>
                </a:lnTo>
                <a:lnTo>
                  <a:pt x="0" y="0"/>
                </a:lnTo>
                <a:close/>
              </a:path>
            </a:pathLst>
          </a:custGeom>
          <a:solidFill>
            <a:schemeClr val="tx2"/>
          </a:solidFill>
          <a:ln w="0">
            <a:noFill/>
            <a:prstDash val="solid"/>
            <a:round/>
            <a:headEnd/>
            <a:tailEnd/>
          </a:ln>
        </p:spPr>
      </p:sp>
      <p:sp>
        <p:nvSpPr>
          <p:cNvPr id="12" name="Rectangle 11" title="left edge border"/>
          <p:cNvSpPr/>
          <p:nvPr/>
        </p:nvSpPr>
        <p:spPr>
          <a:xfrm>
            <a:off x="0" y="0"/>
            <a:ext cx="1021135" cy="2195988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30035923" y="1463993"/>
            <a:ext cx="11138868" cy="3831837"/>
          </a:xfrm>
        </p:spPr>
        <p:txBody>
          <a:bodyPr anchor="b">
            <a:normAutofit/>
          </a:bodyPr>
          <a:lstStyle>
            <a:lvl1pPr>
              <a:lnSpc>
                <a:spcPct val="100000"/>
              </a:lnSpc>
              <a:defRPr sz="6084" b="1" i="0" spc="961" baseline="0">
                <a:solidFill>
                  <a:schemeClr val="accent1"/>
                </a:solidFill>
                <a:latin typeface="+mn-lt"/>
              </a:defRPr>
            </a:lvl1pPr>
          </a:lstStyle>
          <a:p>
            <a:r>
              <a:rPr lang="zh-CN" altLang="en-US" smtClean="0"/>
              <a:t>单击此处编辑母版标题样式</a:t>
            </a:r>
            <a:endParaRPr lang="en-US" dirty="0"/>
          </a:p>
        </p:txBody>
      </p:sp>
      <p:sp>
        <p:nvSpPr>
          <p:cNvPr id="4" name="Text Placeholder 3"/>
          <p:cNvSpPr>
            <a:spLocks noGrp="1"/>
          </p:cNvSpPr>
          <p:nvPr>
            <p:ph type="body" sz="half" idx="2"/>
          </p:nvPr>
        </p:nvSpPr>
        <p:spPr>
          <a:xfrm>
            <a:off x="30035923" y="5575903"/>
            <a:ext cx="11138868" cy="13334000"/>
          </a:xfrm>
        </p:spPr>
        <p:txBody>
          <a:bodyPr/>
          <a:lstStyle>
            <a:lvl1pPr marL="0" indent="0">
              <a:lnSpc>
                <a:spcPct val="120000"/>
              </a:lnSpc>
              <a:spcBef>
                <a:spcPts val="3843"/>
              </a:spcBef>
              <a:buNone/>
              <a:defRPr sz="5123" baseline="0">
                <a:solidFill>
                  <a:schemeClr val="bg2"/>
                </a:solidFill>
              </a:defRPr>
            </a:lvl1pPr>
            <a:lvl2pPr marL="1464000" indent="0">
              <a:buNone/>
              <a:defRPr sz="4483"/>
            </a:lvl2pPr>
            <a:lvl3pPr marL="2928000" indent="0">
              <a:buNone/>
              <a:defRPr sz="3843"/>
            </a:lvl3pPr>
            <a:lvl4pPr marL="4392000" indent="0">
              <a:buNone/>
              <a:defRPr sz="3202"/>
            </a:lvl4pPr>
            <a:lvl5pPr marL="5856000" indent="0">
              <a:buNone/>
              <a:defRPr sz="3202"/>
            </a:lvl5pPr>
            <a:lvl6pPr marL="7320001" indent="0">
              <a:buNone/>
              <a:defRPr sz="3202"/>
            </a:lvl6pPr>
            <a:lvl7pPr marL="8784001" indent="0">
              <a:buNone/>
              <a:defRPr sz="3202"/>
            </a:lvl7pPr>
            <a:lvl8pPr marL="10248001" indent="0">
              <a:buNone/>
              <a:defRPr sz="3202"/>
            </a:lvl8pPr>
            <a:lvl9pPr marL="11712001" indent="0">
              <a:buNone/>
              <a:defRPr sz="3202"/>
            </a:lvl9pPr>
          </a:lstStyle>
          <a:p>
            <a:pPr lvl="0"/>
            <a:r>
              <a:rPr lang="zh-CN" altLang="en-US" smtClean="0"/>
              <a:t>单击此处编辑母版文本样式</a:t>
            </a:r>
          </a:p>
        </p:txBody>
      </p:sp>
      <p:sp>
        <p:nvSpPr>
          <p:cNvPr id="5" name="Date Placeholder 4"/>
          <p:cNvSpPr>
            <a:spLocks noGrp="1"/>
          </p:cNvSpPr>
          <p:nvPr>
            <p:ph type="dt" sz="half" idx="10"/>
          </p:nvPr>
        </p:nvSpPr>
        <p:spPr>
          <a:xfrm>
            <a:off x="2759215" y="20415456"/>
            <a:ext cx="4439730" cy="1115804"/>
          </a:xfrm>
        </p:spPr>
        <p:txBody>
          <a:bodyPr/>
          <a:lstStyle/>
          <a:p>
            <a:fld id="{8CE7BD62-B650-FF4B-9FC3-090A14DB6412}" type="datetimeFigureOut">
              <a:rPr kumimoji="1" lang="zh-CN" altLang="en-US" smtClean="0"/>
              <a:t>2017/2/4</a:t>
            </a:fld>
            <a:endParaRPr kumimoji="1" lang="zh-CN" altLang="en-US"/>
          </a:p>
        </p:txBody>
      </p:sp>
      <p:sp>
        <p:nvSpPr>
          <p:cNvPr id="6" name="Footer Placeholder 5"/>
          <p:cNvSpPr>
            <a:spLocks noGrp="1"/>
          </p:cNvSpPr>
          <p:nvPr>
            <p:ph type="ftr" sz="quarter" idx="11"/>
          </p:nvPr>
        </p:nvSpPr>
        <p:spPr>
          <a:xfrm>
            <a:off x="7577966" y="20415456"/>
            <a:ext cx="12544002" cy="1107268"/>
          </a:xfrm>
        </p:spPr>
        <p:txBody>
          <a:bodyPr/>
          <a:lstStyle/>
          <a:p>
            <a:endParaRPr kumimoji="1" lang="zh-CN" altLang="en-US"/>
          </a:p>
        </p:txBody>
      </p:sp>
      <p:sp>
        <p:nvSpPr>
          <p:cNvPr id="7" name="Slide Number Placeholder 6"/>
          <p:cNvSpPr>
            <a:spLocks noGrp="1"/>
          </p:cNvSpPr>
          <p:nvPr>
            <p:ph type="sldNum" sz="quarter" idx="12"/>
          </p:nvPr>
        </p:nvSpPr>
        <p:spPr>
          <a:xfrm>
            <a:off x="20488575" y="20415456"/>
            <a:ext cx="4446877" cy="1107268"/>
          </a:xfrm>
        </p:spPr>
        <p:txBody>
          <a:bodyPr/>
          <a:lstStyle/>
          <a:p>
            <a:fld id="{091BA008-5E78-C94C-91EF-4F9E00EB00C0}" type="slidenum">
              <a:rPr kumimoji="1" lang="zh-CN" altLang="en-US" smtClean="0"/>
              <a:t>‹#›</a:t>
            </a:fld>
            <a:endParaRPr kumimoji="1" lang="zh-CN" altLang="en-US"/>
          </a:p>
        </p:txBody>
      </p:sp>
    </p:spTree>
    <p:extLst>
      <p:ext uri="{BB962C8B-B14F-4D97-AF65-F5344CB8AC3E}">
        <p14:creationId xmlns:p14="http://schemas.microsoft.com/office/powerpoint/2010/main" val="396473730"/>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_rels/slideMaster2.xml.rels><?xml version="1.0" encoding="UTF-8" standalone="yes"?>
<Relationships xmlns="http://schemas.openxmlformats.org/package/2006/relationships"><Relationship Id="rId11" Type="http://schemas.openxmlformats.org/officeDocument/2006/relationships/slideLayout" Target="../slideLayouts/slideLayout22.xml"/><Relationship Id="rId12" Type="http://schemas.openxmlformats.org/officeDocument/2006/relationships/theme" Target="../theme/theme2.xml"/><Relationship Id="rId1" Type="http://schemas.openxmlformats.org/officeDocument/2006/relationships/slideLayout" Target="../slideLayouts/slideLayout12.xml"/><Relationship Id="rId2" Type="http://schemas.openxmlformats.org/officeDocument/2006/relationships/slideLayout" Target="../slideLayouts/slideLayout13.xml"/><Relationship Id="rId3" Type="http://schemas.openxmlformats.org/officeDocument/2006/relationships/slideLayout" Target="../slideLayouts/slideLayout14.xml"/><Relationship Id="rId4" Type="http://schemas.openxmlformats.org/officeDocument/2006/relationships/slideLayout" Target="../slideLayouts/slideLayout15.xml"/><Relationship Id="rId5" Type="http://schemas.openxmlformats.org/officeDocument/2006/relationships/slideLayout" Target="../slideLayouts/slideLayout16.xml"/><Relationship Id="rId6" Type="http://schemas.openxmlformats.org/officeDocument/2006/relationships/slideLayout" Target="../slideLayouts/slideLayout17.xml"/><Relationship Id="rId7" Type="http://schemas.openxmlformats.org/officeDocument/2006/relationships/slideLayout" Target="../slideLayouts/slideLayout18.xml"/><Relationship Id="rId8" Type="http://schemas.openxmlformats.org/officeDocument/2006/relationships/slideLayout" Target="../slideLayouts/slideLayout19.xml"/><Relationship Id="rId9" Type="http://schemas.openxmlformats.org/officeDocument/2006/relationships/slideLayout" Target="../slideLayouts/slideLayout20.xml"/><Relationship Id="rId10" Type="http://schemas.openxmlformats.org/officeDocument/2006/relationships/slideLayout" Target="../slideLayouts/slideLayout2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08974" y="1224429"/>
            <a:ext cx="36665815" cy="4777931"/>
          </a:xfrm>
          <a:prstGeom prst="rect">
            <a:avLst/>
          </a:prstGeom>
        </p:spPr>
        <p:txBody>
          <a:bodyPr vert="horz" lIns="91440" tIns="45720" rIns="91440" bIns="45720" rtlCol="0" anchor="t">
            <a:normAutofit/>
          </a:bodyPr>
          <a:lstStyle/>
          <a:p>
            <a:r>
              <a:rPr lang="zh-CN" altLang="en-US" smtClean="0"/>
              <a:t>单击此处编辑母版标题样式</a:t>
            </a:r>
            <a:endParaRPr lang="en-US" dirty="0"/>
          </a:p>
        </p:txBody>
      </p:sp>
      <p:sp>
        <p:nvSpPr>
          <p:cNvPr id="3" name="Text Placeholder 2"/>
          <p:cNvSpPr>
            <a:spLocks noGrp="1"/>
          </p:cNvSpPr>
          <p:nvPr>
            <p:ph type="body" idx="1"/>
          </p:nvPr>
        </p:nvSpPr>
        <p:spPr>
          <a:xfrm>
            <a:off x="4508974" y="7319968"/>
            <a:ext cx="36665815" cy="11506978"/>
          </a:xfrm>
          <a:prstGeom prst="rect">
            <a:avLst/>
          </a:prstGeom>
        </p:spPr>
        <p:txBody>
          <a:bodyPr vert="horz" lIns="91440" tIns="45720" rIns="91440" bIns="45720" rtlCol="0">
            <a:normAutofit/>
          </a:bodyPr>
          <a:lstStyle/>
          <a:p>
            <a:pPr lvl="0"/>
            <a:r>
              <a:rPr lang="zh-CN" altLang="en-US" smtClean="0"/>
              <a:t>单击此处编辑母版文本样式</a:t>
            </a:r>
          </a:p>
          <a:p>
            <a:pPr lvl="1"/>
            <a:r>
              <a:rPr lang="zh-CN" altLang="en-US" smtClean="0"/>
              <a:t>二级</a:t>
            </a:r>
          </a:p>
          <a:p>
            <a:pPr lvl="2"/>
            <a:r>
              <a:rPr lang="zh-CN" altLang="en-US" smtClean="0"/>
              <a:t>三级</a:t>
            </a:r>
          </a:p>
          <a:p>
            <a:pPr lvl="3"/>
            <a:r>
              <a:rPr lang="zh-CN" altLang="en-US" smtClean="0"/>
              <a:t>四级</a:t>
            </a:r>
          </a:p>
          <a:p>
            <a:pPr lvl="4"/>
            <a:r>
              <a:rPr lang="zh-CN" altLang="en-US" smtClean="0"/>
              <a:t>五级</a:t>
            </a:r>
            <a:endParaRPr lang="en-US" dirty="0"/>
          </a:p>
        </p:txBody>
      </p:sp>
      <p:sp>
        <p:nvSpPr>
          <p:cNvPr id="4" name="Date Placeholder 3"/>
          <p:cNvSpPr>
            <a:spLocks noGrp="1"/>
          </p:cNvSpPr>
          <p:nvPr>
            <p:ph type="dt" sz="half" idx="2"/>
          </p:nvPr>
        </p:nvSpPr>
        <p:spPr>
          <a:xfrm>
            <a:off x="4508975" y="20415456"/>
            <a:ext cx="8392459" cy="1115804"/>
          </a:xfrm>
          <a:prstGeom prst="rect">
            <a:avLst/>
          </a:prstGeom>
        </p:spPr>
        <p:txBody>
          <a:bodyPr vert="horz" lIns="91440" tIns="45720" rIns="91440" bIns="45720" rtlCol="0" anchor="ctr"/>
          <a:lstStyle>
            <a:lvl1pPr algn="l">
              <a:defRPr sz="3843">
                <a:solidFill>
                  <a:schemeClr val="tx1">
                    <a:lumMod val="65000"/>
                    <a:lumOff val="35000"/>
                  </a:schemeClr>
                </a:solidFill>
              </a:defRPr>
            </a:lvl1pPr>
          </a:lstStyle>
          <a:p>
            <a:fld id="{8CE7BD62-B650-FF4B-9FC3-090A14DB6412}" type="datetimeFigureOut">
              <a:rPr kumimoji="1" lang="zh-CN" altLang="en-US" smtClean="0"/>
              <a:t>2017/2/4</a:t>
            </a:fld>
            <a:endParaRPr kumimoji="1" lang="zh-CN" altLang="en-US"/>
          </a:p>
        </p:txBody>
      </p:sp>
      <p:sp>
        <p:nvSpPr>
          <p:cNvPr id="5" name="Footer Placeholder 4"/>
          <p:cNvSpPr>
            <a:spLocks noGrp="1"/>
          </p:cNvSpPr>
          <p:nvPr>
            <p:ph type="ftr" sz="quarter" idx="3"/>
          </p:nvPr>
        </p:nvSpPr>
        <p:spPr>
          <a:xfrm>
            <a:off x="14548426" y="20415456"/>
            <a:ext cx="14822924" cy="1107268"/>
          </a:xfrm>
          <a:prstGeom prst="rect">
            <a:avLst/>
          </a:prstGeom>
        </p:spPr>
        <p:txBody>
          <a:bodyPr vert="horz" lIns="91440" tIns="45720" rIns="91440" bIns="45720" rtlCol="0" anchor="ctr"/>
          <a:lstStyle>
            <a:lvl1pPr algn="ctr">
              <a:defRPr sz="3843">
                <a:solidFill>
                  <a:schemeClr val="tx1">
                    <a:lumMod val="65000"/>
                    <a:lumOff val="35000"/>
                  </a:schemeClr>
                </a:solidFill>
              </a:defRPr>
            </a:lvl1pPr>
          </a:lstStyle>
          <a:p>
            <a:endParaRPr kumimoji="1" lang="zh-CN" altLang="en-US"/>
          </a:p>
        </p:txBody>
      </p:sp>
      <p:sp>
        <p:nvSpPr>
          <p:cNvPr id="6" name="Slide Number Placeholder 5"/>
          <p:cNvSpPr>
            <a:spLocks noGrp="1"/>
          </p:cNvSpPr>
          <p:nvPr>
            <p:ph type="sldNum" sz="quarter" idx="4"/>
          </p:nvPr>
        </p:nvSpPr>
        <p:spPr>
          <a:xfrm>
            <a:off x="31018347" y="20415456"/>
            <a:ext cx="10156444" cy="1107268"/>
          </a:xfrm>
          <a:prstGeom prst="rect">
            <a:avLst/>
          </a:prstGeom>
        </p:spPr>
        <p:txBody>
          <a:bodyPr vert="horz" lIns="91440" tIns="45720" rIns="91440" bIns="45720" rtlCol="0" anchor="ctr"/>
          <a:lstStyle>
            <a:lvl1pPr algn="r">
              <a:defRPr sz="3843">
                <a:solidFill>
                  <a:schemeClr val="tx1">
                    <a:lumMod val="65000"/>
                    <a:lumOff val="35000"/>
                  </a:schemeClr>
                </a:solidFill>
              </a:defRPr>
            </a:lvl1pPr>
          </a:lstStyle>
          <a:p>
            <a:fld id="{091BA008-5E78-C94C-91EF-4F9E00EB00C0}" type="slidenum">
              <a:rPr kumimoji="1" lang="zh-CN" altLang="en-US" smtClean="0"/>
              <a:t>‹#›</a:t>
            </a:fld>
            <a:endParaRPr kumimoji="1" lang="zh-CN" altLang="en-US"/>
          </a:p>
        </p:txBody>
      </p:sp>
      <p:sp>
        <p:nvSpPr>
          <p:cNvPr id="11" name="Freeform 6" title="Left scallop edge"/>
          <p:cNvSpPr/>
          <p:nvPr/>
        </p:nvSpPr>
        <p:spPr bwMode="auto">
          <a:xfrm>
            <a:off x="2" y="0"/>
            <a:ext cx="3191046" cy="21959888"/>
          </a:xfrm>
          <a:custGeom>
            <a:avLst/>
            <a:gdLst/>
            <a:ahLst/>
            <a:cxnLst/>
            <a:rect l="0" t="0" r="r" b="b"/>
            <a:pathLst>
              <a:path w="558" h="4320">
                <a:moveTo>
                  <a:pt x="0" y="0"/>
                </a:moveTo>
                <a:lnTo>
                  <a:pt x="447" y="0"/>
                </a:lnTo>
                <a:lnTo>
                  <a:pt x="448" y="43"/>
                </a:lnTo>
                <a:lnTo>
                  <a:pt x="453" y="81"/>
                </a:lnTo>
                <a:lnTo>
                  <a:pt x="460" y="114"/>
                </a:lnTo>
                <a:lnTo>
                  <a:pt x="469" y="143"/>
                </a:lnTo>
                <a:lnTo>
                  <a:pt x="479" y="169"/>
                </a:lnTo>
                <a:lnTo>
                  <a:pt x="491" y="192"/>
                </a:lnTo>
                <a:lnTo>
                  <a:pt x="503" y="216"/>
                </a:lnTo>
                <a:lnTo>
                  <a:pt x="515" y="240"/>
                </a:lnTo>
                <a:lnTo>
                  <a:pt x="525" y="263"/>
                </a:lnTo>
                <a:lnTo>
                  <a:pt x="535" y="289"/>
                </a:lnTo>
                <a:lnTo>
                  <a:pt x="545" y="318"/>
                </a:lnTo>
                <a:lnTo>
                  <a:pt x="552" y="351"/>
                </a:lnTo>
                <a:lnTo>
                  <a:pt x="556" y="389"/>
                </a:lnTo>
                <a:lnTo>
                  <a:pt x="558" y="432"/>
                </a:lnTo>
                <a:lnTo>
                  <a:pt x="556" y="475"/>
                </a:lnTo>
                <a:lnTo>
                  <a:pt x="552" y="513"/>
                </a:lnTo>
                <a:lnTo>
                  <a:pt x="545" y="546"/>
                </a:lnTo>
                <a:lnTo>
                  <a:pt x="535" y="575"/>
                </a:lnTo>
                <a:lnTo>
                  <a:pt x="525" y="601"/>
                </a:lnTo>
                <a:lnTo>
                  <a:pt x="515" y="624"/>
                </a:lnTo>
                <a:lnTo>
                  <a:pt x="503" y="648"/>
                </a:lnTo>
                <a:lnTo>
                  <a:pt x="491" y="672"/>
                </a:lnTo>
                <a:lnTo>
                  <a:pt x="479" y="695"/>
                </a:lnTo>
                <a:lnTo>
                  <a:pt x="469" y="721"/>
                </a:lnTo>
                <a:lnTo>
                  <a:pt x="460" y="750"/>
                </a:lnTo>
                <a:lnTo>
                  <a:pt x="453" y="783"/>
                </a:lnTo>
                <a:lnTo>
                  <a:pt x="448" y="821"/>
                </a:lnTo>
                <a:lnTo>
                  <a:pt x="447" y="864"/>
                </a:lnTo>
                <a:lnTo>
                  <a:pt x="448" y="907"/>
                </a:lnTo>
                <a:lnTo>
                  <a:pt x="453" y="945"/>
                </a:lnTo>
                <a:lnTo>
                  <a:pt x="460" y="978"/>
                </a:lnTo>
                <a:lnTo>
                  <a:pt x="469" y="1007"/>
                </a:lnTo>
                <a:lnTo>
                  <a:pt x="479" y="1033"/>
                </a:lnTo>
                <a:lnTo>
                  <a:pt x="491" y="1056"/>
                </a:lnTo>
                <a:lnTo>
                  <a:pt x="503" y="1080"/>
                </a:lnTo>
                <a:lnTo>
                  <a:pt x="515" y="1104"/>
                </a:lnTo>
                <a:lnTo>
                  <a:pt x="525" y="1127"/>
                </a:lnTo>
                <a:lnTo>
                  <a:pt x="535" y="1153"/>
                </a:lnTo>
                <a:lnTo>
                  <a:pt x="545" y="1182"/>
                </a:lnTo>
                <a:lnTo>
                  <a:pt x="552" y="1215"/>
                </a:lnTo>
                <a:lnTo>
                  <a:pt x="556" y="1253"/>
                </a:lnTo>
                <a:lnTo>
                  <a:pt x="558" y="1296"/>
                </a:lnTo>
                <a:lnTo>
                  <a:pt x="556" y="1339"/>
                </a:lnTo>
                <a:lnTo>
                  <a:pt x="552" y="1377"/>
                </a:lnTo>
                <a:lnTo>
                  <a:pt x="545" y="1410"/>
                </a:lnTo>
                <a:lnTo>
                  <a:pt x="535" y="1439"/>
                </a:lnTo>
                <a:lnTo>
                  <a:pt x="525" y="1465"/>
                </a:lnTo>
                <a:lnTo>
                  <a:pt x="515" y="1488"/>
                </a:lnTo>
                <a:lnTo>
                  <a:pt x="503" y="1512"/>
                </a:lnTo>
                <a:lnTo>
                  <a:pt x="491" y="1536"/>
                </a:lnTo>
                <a:lnTo>
                  <a:pt x="479" y="1559"/>
                </a:lnTo>
                <a:lnTo>
                  <a:pt x="469" y="1585"/>
                </a:lnTo>
                <a:lnTo>
                  <a:pt x="460" y="1614"/>
                </a:lnTo>
                <a:lnTo>
                  <a:pt x="453" y="1647"/>
                </a:lnTo>
                <a:lnTo>
                  <a:pt x="448" y="1685"/>
                </a:lnTo>
                <a:lnTo>
                  <a:pt x="447" y="1728"/>
                </a:lnTo>
                <a:lnTo>
                  <a:pt x="448" y="1771"/>
                </a:lnTo>
                <a:lnTo>
                  <a:pt x="453" y="1809"/>
                </a:lnTo>
                <a:lnTo>
                  <a:pt x="460" y="1842"/>
                </a:lnTo>
                <a:lnTo>
                  <a:pt x="469" y="1871"/>
                </a:lnTo>
                <a:lnTo>
                  <a:pt x="479" y="1897"/>
                </a:lnTo>
                <a:lnTo>
                  <a:pt x="491" y="1920"/>
                </a:lnTo>
                <a:lnTo>
                  <a:pt x="503" y="1944"/>
                </a:lnTo>
                <a:lnTo>
                  <a:pt x="515" y="1968"/>
                </a:lnTo>
                <a:lnTo>
                  <a:pt x="525" y="1991"/>
                </a:lnTo>
                <a:lnTo>
                  <a:pt x="535" y="2017"/>
                </a:lnTo>
                <a:lnTo>
                  <a:pt x="545" y="2046"/>
                </a:lnTo>
                <a:lnTo>
                  <a:pt x="552" y="2079"/>
                </a:lnTo>
                <a:lnTo>
                  <a:pt x="556" y="2117"/>
                </a:lnTo>
                <a:lnTo>
                  <a:pt x="558" y="2159"/>
                </a:lnTo>
                <a:lnTo>
                  <a:pt x="556" y="2203"/>
                </a:lnTo>
                <a:lnTo>
                  <a:pt x="552" y="2241"/>
                </a:lnTo>
                <a:lnTo>
                  <a:pt x="545" y="2274"/>
                </a:lnTo>
                <a:lnTo>
                  <a:pt x="535" y="2303"/>
                </a:lnTo>
                <a:lnTo>
                  <a:pt x="525" y="2329"/>
                </a:lnTo>
                <a:lnTo>
                  <a:pt x="515" y="2352"/>
                </a:lnTo>
                <a:lnTo>
                  <a:pt x="503" y="2376"/>
                </a:lnTo>
                <a:lnTo>
                  <a:pt x="491" y="2400"/>
                </a:lnTo>
                <a:lnTo>
                  <a:pt x="479" y="2423"/>
                </a:lnTo>
                <a:lnTo>
                  <a:pt x="469" y="2449"/>
                </a:lnTo>
                <a:lnTo>
                  <a:pt x="460" y="2478"/>
                </a:lnTo>
                <a:lnTo>
                  <a:pt x="453" y="2511"/>
                </a:lnTo>
                <a:lnTo>
                  <a:pt x="448" y="2549"/>
                </a:lnTo>
                <a:lnTo>
                  <a:pt x="447" y="2592"/>
                </a:lnTo>
                <a:lnTo>
                  <a:pt x="448" y="2635"/>
                </a:lnTo>
                <a:lnTo>
                  <a:pt x="453" y="2673"/>
                </a:lnTo>
                <a:lnTo>
                  <a:pt x="460" y="2706"/>
                </a:lnTo>
                <a:lnTo>
                  <a:pt x="469" y="2735"/>
                </a:lnTo>
                <a:lnTo>
                  <a:pt x="479" y="2761"/>
                </a:lnTo>
                <a:lnTo>
                  <a:pt x="491" y="2784"/>
                </a:lnTo>
                <a:lnTo>
                  <a:pt x="515" y="2832"/>
                </a:lnTo>
                <a:lnTo>
                  <a:pt x="525" y="2855"/>
                </a:lnTo>
                <a:lnTo>
                  <a:pt x="535" y="2881"/>
                </a:lnTo>
                <a:lnTo>
                  <a:pt x="545" y="2910"/>
                </a:lnTo>
                <a:lnTo>
                  <a:pt x="552" y="2943"/>
                </a:lnTo>
                <a:lnTo>
                  <a:pt x="556" y="2981"/>
                </a:lnTo>
                <a:lnTo>
                  <a:pt x="558" y="3024"/>
                </a:lnTo>
                <a:lnTo>
                  <a:pt x="556" y="3067"/>
                </a:lnTo>
                <a:lnTo>
                  <a:pt x="552" y="3105"/>
                </a:lnTo>
                <a:lnTo>
                  <a:pt x="545" y="3138"/>
                </a:lnTo>
                <a:lnTo>
                  <a:pt x="535" y="3167"/>
                </a:lnTo>
                <a:lnTo>
                  <a:pt x="525" y="3193"/>
                </a:lnTo>
                <a:lnTo>
                  <a:pt x="515" y="3216"/>
                </a:lnTo>
                <a:lnTo>
                  <a:pt x="503" y="3240"/>
                </a:lnTo>
                <a:lnTo>
                  <a:pt x="491" y="3264"/>
                </a:lnTo>
                <a:lnTo>
                  <a:pt x="479" y="3287"/>
                </a:lnTo>
                <a:lnTo>
                  <a:pt x="469" y="3313"/>
                </a:lnTo>
                <a:lnTo>
                  <a:pt x="460" y="3342"/>
                </a:lnTo>
                <a:lnTo>
                  <a:pt x="453" y="3375"/>
                </a:lnTo>
                <a:lnTo>
                  <a:pt x="448" y="3413"/>
                </a:lnTo>
                <a:lnTo>
                  <a:pt x="447" y="3456"/>
                </a:lnTo>
                <a:lnTo>
                  <a:pt x="448" y="3499"/>
                </a:lnTo>
                <a:lnTo>
                  <a:pt x="453" y="3537"/>
                </a:lnTo>
                <a:lnTo>
                  <a:pt x="460" y="3570"/>
                </a:lnTo>
                <a:lnTo>
                  <a:pt x="469" y="3599"/>
                </a:lnTo>
                <a:lnTo>
                  <a:pt x="479" y="3625"/>
                </a:lnTo>
                <a:lnTo>
                  <a:pt x="491" y="3648"/>
                </a:lnTo>
                <a:lnTo>
                  <a:pt x="503" y="3672"/>
                </a:lnTo>
                <a:lnTo>
                  <a:pt x="515" y="3696"/>
                </a:lnTo>
                <a:lnTo>
                  <a:pt x="525" y="3719"/>
                </a:lnTo>
                <a:lnTo>
                  <a:pt x="535" y="3745"/>
                </a:lnTo>
                <a:lnTo>
                  <a:pt x="545" y="3774"/>
                </a:lnTo>
                <a:lnTo>
                  <a:pt x="552" y="3807"/>
                </a:lnTo>
                <a:lnTo>
                  <a:pt x="556" y="3845"/>
                </a:lnTo>
                <a:lnTo>
                  <a:pt x="558" y="3888"/>
                </a:lnTo>
                <a:lnTo>
                  <a:pt x="556" y="3931"/>
                </a:lnTo>
                <a:lnTo>
                  <a:pt x="552" y="3969"/>
                </a:lnTo>
                <a:lnTo>
                  <a:pt x="545" y="4002"/>
                </a:lnTo>
                <a:lnTo>
                  <a:pt x="535" y="4031"/>
                </a:lnTo>
                <a:lnTo>
                  <a:pt x="525" y="4057"/>
                </a:lnTo>
                <a:lnTo>
                  <a:pt x="515" y="4080"/>
                </a:lnTo>
                <a:lnTo>
                  <a:pt x="503" y="4104"/>
                </a:lnTo>
                <a:lnTo>
                  <a:pt x="491" y="4128"/>
                </a:lnTo>
                <a:lnTo>
                  <a:pt x="479" y="4151"/>
                </a:lnTo>
                <a:lnTo>
                  <a:pt x="469" y="4177"/>
                </a:lnTo>
                <a:lnTo>
                  <a:pt x="460" y="4206"/>
                </a:lnTo>
                <a:lnTo>
                  <a:pt x="453" y="4239"/>
                </a:lnTo>
                <a:lnTo>
                  <a:pt x="448" y="4277"/>
                </a:lnTo>
                <a:lnTo>
                  <a:pt x="447" y="4320"/>
                </a:lnTo>
                <a:lnTo>
                  <a:pt x="0" y="4320"/>
                </a:lnTo>
                <a:lnTo>
                  <a:pt x="0" y="0"/>
                </a:lnTo>
                <a:close/>
              </a:path>
            </a:pathLst>
          </a:custGeom>
          <a:solidFill>
            <a:schemeClr val="tx2"/>
          </a:solidFill>
          <a:ln w="0">
            <a:noFill/>
            <a:prstDash val="solid"/>
            <a:round/>
            <a:headEnd/>
            <a:tailEnd/>
          </a:ln>
        </p:spPr>
      </p:sp>
      <p:sp>
        <p:nvSpPr>
          <p:cNvPr id="12" name="Rectangle 11" title="right edge border"/>
          <p:cNvSpPr/>
          <p:nvPr/>
        </p:nvSpPr>
        <p:spPr>
          <a:xfrm>
            <a:off x="42898640" y="0"/>
            <a:ext cx="1021135" cy="2195988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1529195746"/>
      </p:ext>
    </p:extLst>
  </p:cSld>
  <p:clrMap bg1="lt1" tx1="dk1" bg2="lt2" tx2="dk2" accent1="accent1" accent2="accent2" accent3="accent3" accent4="accent4" accent5="accent5" accent6="accent6" hlink="hlink" folHlink="folHlink"/>
  <p:sldLayoutIdLst>
    <p:sldLayoutId id="2147483841" r:id="rId1"/>
    <p:sldLayoutId id="2147483842" r:id="rId2"/>
    <p:sldLayoutId id="2147483843" r:id="rId3"/>
    <p:sldLayoutId id="2147483844" r:id="rId4"/>
    <p:sldLayoutId id="2147483845" r:id="rId5"/>
    <p:sldLayoutId id="2147483846" r:id="rId6"/>
    <p:sldLayoutId id="2147483847" r:id="rId7"/>
    <p:sldLayoutId id="2147483848" r:id="rId8"/>
    <p:sldLayoutId id="2147483849" r:id="rId9"/>
    <p:sldLayoutId id="2147483850" r:id="rId10"/>
    <p:sldLayoutId id="2147483851" r:id="rId11"/>
  </p:sldLayoutIdLst>
  <p:txStyles>
    <p:titleStyle>
      <a:lvl1pPr algn="l" defTabSz="2928000" rtl="0" eaLnBrk="1" latinLnBrk="0" hangingPunct="1">
        <a:lnSpc>
          <a:spcPct val="90000"/>
        </a:lnSpc>
        <a:spcBef>
          <a:spcPct val="0"/>
        </a:spcBef>
        <a:buNone/>
        <a:defRPr sz="16331" kern="1200" cap="all" spc="640" baseline="0">
          <a:solidFill>
            <a:schemeClr val="tx2"/>
          </a:solidFill>
          <a:latin typeface="+mj-lt"/>
          <a:ea typeface="+mj-ea"/>
          <a:cs typeface="+mj-cs"/>
        </a:defRPr>
      </a:lvl1pPr>
    </p:titleStyle>
    <p:bodyStyle>
      <a:lvl1pPr marL="732000" indent="-732000" algn="l" defTabSz="2928000" rtl="0" eaLnBrk="1" latinLnBrk="0" hangingPunct="1">
        <a:lnSpc>
          <a:spcPct val="110000"/>
        </a:lnSpc>
        <a:spcBef>
          <a:spcPts val="2241"/>
        </a:spcBef>
        <a:buClr>
          <a:schemeClr val="tx2"/>
        </a:buClr>
        <a:buFont typeface="Arial" panose="020B0604020202020204" pitchFamily="34" charset="0"/>
        <a:buChar char="•"/>
        <a:defRPr sz="6404" kern="1200">
          <a:solidFill>
            <a:schemeClr val="tx1">
              <a:lumMod val="65000"/>
              <a:lumOff val="35000"/>
            </a:schemeClr>
          </a:solidFill>
          <a:latin typeface="+mn-lt"/>
          <a:ea typeface="+mn-ea"/>
          <a:cs typeface="+mn-cs"/>
        </a:defRPr>
      </a:lvl1pPr>
      <a:lvl2pPr marL="2196000" indent="-732000" algn="l" defTabSz="2928000" rtl="0" eaLnBrk="1" latinLnBrk="0" hangingPunct="1">
        <a:lnSpc>
          <a:spcPct val="110000"/>
        </a:lnSpc>
        <a:spcBef>
          <a:spcPts val="2241"/>
        </a:spcBef>
        <a:buClr>
          <a:schemeClr val="tx2"/>
        </a:buClr>
        <a:buFont typeface="Gill Sans MT" panose="020B0502020104020203" pitchFamily="34" charset="0"/>
        <a:buChar char="–"/>
        <a:defRPr sz="5764" kern="1200">
          <a:solidFill>
            <a:schemeClr val="tx1">
              <a:lumMod val="65000"/>
              <a:lumOff val="35000"/>
            </a:schemeClr>
          </a:solidFill>
          <a:latin typeface="+mn-lt"/>
          <a:ea typeface="+mn-ea"/>
          <a:cs typeface="+mn-cs"/>
        </a:defRPr>
      </a:lvl2pPr>
      <a:lvl3pPr marL="3660000" indent="-732000" algn="l" defTabSz="2928000" rtl="0" eaLnBrk="1" latinLnBrk="0" hangingPunct="1">
        <a:lnSpc>
          <a:spcPct val="110000"/>
        </a:lnSpc>
        <a:spcBef>
          <a:spcPts val="2241"/>
        </a:spcBef>
        <a:buClr>
          <a:schemeClr val="tx2"/>
        </a:buClr>
        <a:buFont typeface="Arial" panose="020B0604020202020204" pitchFamily="34" charset="0"/>
        <a:buChar char="•"/>
        <a:defRPr sz="5123" kern="1200">
          <a:solidFill>
            <a:schemeClr val="tx1">
              <a:lumMod val="65000"/>
              <a:lumOff val="35000"/>
            </a:schemeClr>
          </a:solidFill>
          <a:latin typeface="+mn-lt"/>
          <a:ea typeface="+mn-ea"/>
          <a:cs typeface="+mn-cs"/>
        </a:defRPr>
      </a:lvl3pPr>
      <a:lvl4pPr marL="5124000" indent="-732000" algn="l" defTabSz="2928000" rtl="0" eaLnBrk="1" latinLnBrk="0" hangingPunct="1">
        <a:lnSpc>
          <a:spcPct val="110000"/>
        </a:lnSpc>
        <a:spcBef>
          <a:spcPts val="2241"/>
        </a:spcBef>
        <a:buClr>
          <a:schemeClr val="tx2"/>
        </a:buClr>
        <a:buFont typeface="Gill Sans MT" panose="020B0502020104020203" pitchFamily="34" charset="0"/>
        <a:buChar char="–"/>
        <a:defRPr sz="4483" kern="1200">
          <a:solidFill>
            <a:schemeClr val="tx1">
              <a:lumMod val="65000"/>
              <a:lumOff val="35000"/>
            </a:schemeClr>
          </a:solidFill>
          <a:latin typeface="+mn-lt"/>
          <a:ea typeface="+mn-ea"/>
          <a:cs typeface="+mn-cs"/>
        </a:defRPr>
      </a:lvl4pPr>
      <a:lvl5pPr marL="6588001" indent="-732000" algn="l" defTabSz="2928000" rtl="0" eaLnBrk="1" latinLnBrk="0" hangingPunct="1">
        <a:lnSpc>
          <a:spcPct val="110000"/>
        </a:lnSpc>
        <a:spcBef>
          <a:spcPts val="2241"/>
        </a:spcBef>
        <a:buClr>
          <a:schemeClr val="tx2"/>
        </a:buClr>
        <a:buFont typeface="Arial" panose="020B0604020202020204" pitchFamily="34" charset="0"/>
        <a:buChar char="•"/>
        <a:defRPr sz="4483" kern="1200">
          <a:solidFill>
            <a:schemeClr val="tx1">
              <a:lumMod val="65000"/>
              <a:lumOff val="35000"/>
            </a:schemeClr>
          </a:solidFill>
          <a:latin typeface="+mn-lt"/>
          <a:ea typeface="+mn-ea"/>
          <a:cs typeface="+mn-cs"/>
        </a:defRPr>
      </a:lvl5pPr>
      <a:lvl6pPr marL="6588001" indent="-732000" algn="l" defTabSz="2928000" rtl="0" eaLnBrk="1" latinLnBrk="0" hangingPunct="1">
        <a:lnSpc>
          <a:spcPct val="110000"/>
        </a:lnSpc>
        <a:spcBef>
          <a:spcPts val="2241"/>
        </a:spcBef>
        <a:buClr>
          <a:schemeClr val="tx2"/>
        </a:buClr>
        <a:buFont typeface="Gill Sans MT" panose="020B0502020104020203" pitchFamily="34" charset="0"/>
        <a:buChar char="–"/>
        <a:defRPr sz="4483" kern="1200">
          <a:solidFill>
            <a:schemeClr val="tx1">
              <a:lumMod val="65000"/>
              <a:lumOff val="35000"/>
            </a:schemeClr>
          </a:solidFill>
          <a:latin typeface="+mn-lt"/>
          <a:ea typeface="+mn-ea"/>
          <a:cs typeface="+mn-cs"/>
        </a:defRPr>
      </a:lvl6pPr>
      <a:lvl7pPr marL="6588001" indent="-732000" algn="l" defTabSz="2928000" rtl="0" eaLnBrk="1" latinLnBrk="0" hangingPunct="1">
        <a:lnSpc>
          <a:spcPct val="110000"/>
        </a:lnSpc>
        <a:spcBef>
          <a:spcPts val="2241"/>
        </a:spcBef>
        <a:buClr>
          <a:schemeClr val="tx2"/>
        </a:buClr>
        <a:buFont typeface="Arial" panose="020B0604020202020204" pitchFamily="34" charset="0"/>
        <a:buChar char="•"/>
        <a:defRPr sz="4483" kern="1200">
          <a:solidFill>
            <a:schemeClr val="tx1">
              <a:lumMod val="65000"/>
              <a:lumOff val="35000"/>
            </a:schemeClr>
          </a:solidFill>
          <a:latin typeface="+mn-lt"/>
          <a:ea typeface="+mn-ea"/>
          <a:cs typeface="+mn-cs"/>
        </a:defRPr>
      </a:lvl7pPr>
      <a:lvl8pPr marL="6588001" indent="-732000" algn="l" defTabSz="2928000" rtl="0" eaLnBrk="1" latinLnBrk="0" hangingPunct="1">
        <a:lnSpc>
          <a:spcPct val="110000"/>
        </a:lnSpc>
        <a:spcBef>
          <a:spcPts val="2241"/>
        </a:spcBef>
        <a:buClr>
          <a:schemeClr val="tx2"/>
        </a:buClr>
        <a:buFont typeface="Gill Sans MT" panose="020B0502020104020203" pitchFamily="34" charset="0"/>
        <a:buChar char="–"/>
        <a:defRPr sz="4483" kern="1200" baseline="0">
          <a:solidFill>
            <a:schemeClr val="tx1">
              <a:lumMod val="65000"/>
              <a:lumOff val="35000"/>
            </a:schemeClr>
          </a:solidFill>
          <a:latin typeface="+mn-lt"/>
          <a:ea typeface="+mn-ea"/>
          <a:cs typeface="+mn-cs"/>
        </a:defRPr>
      </a:lvl8pPr>
      <a:lvl9pPr marL="6588001" indent="-732000" algn="l" defTabSz="2928000" rtl="0" eaLnBrk="1" latinLnBrk="0" hangingPunct="1">
        <a:lnSpc>
          <a:spcPct val="110000"/>
        </a:lnSpc>
        <a:spcBef>
          <a:spcPts val="2241"/>
        </a:spcBef>
        <a:buClr>
          <a:schemeClr val="tx2"/>
        </a:buClr>
        <a:buFont typeface="Arial" panose="020B0604020202020204" pitchFamily="34" charset="0"/>
        <a:buChar char="•"/>
        <a:defRPr sz="4483" kern="1200" baseline="0">
          <a:solidFill>
            <a:schemeClr val="tx1">
              <a:lumMod val="65000"/>
              <a:lumOff val="35000"/>
            </a:schemeClr>
          </a:solidFill>
          <a:latin typeface="+mn-lt"/>
          <a:ea typeface="+mn-ea"/>
          <a:cs typeface="+mn-cs"/>
        </a:defRPr>
      </a:lvl9pPr>
    </p:bodyStyle>
    <p:otherStyle>
      <a:defPPr>
        <a:defRPr lang="en-US"/>
      </a:defPPr>
      <a:lvl1pPr marL="0" algn="l" defTabSz="2928000" rtl="0" eaLnBrk="1" latinLnBrk="0" hangingPunct="1">
        <a:defRPr sz="5764" kern="1200">
          <a:solidFill>
            <a:schemeClr val="tx1"/>
          </a:solidFill>
          <a:latin typeface="+mn-lt"/>
          <a:ea typeface="+mn-ea"/>
          <a:cs typeface="+mn-cs"/>
        </a:defRPr>
      </a:lvl1pPr>
      <a:lvl2pPr marL="1464000" algn="l" defTabSz="2928000" rtl="0" eaLnBrk="1" latinLnBrk="0" hangingPunct="1">
        <a:defRPr sz="5764" kern="1200">
          <a:solidFill>
            <a:schemeClr val="tx1"/>
          </a:solidFill>
          <a:latin typeface="+mn-lt"/>
          <a:ea typeface="+mn-ea"/>
          <a:cs typeface="+mn-cs"/>
        </a:defRPr>
      </a:lvl2pPr>
      <a:lvl3pPr marL="2928000" algn="l" defTabSz="2928000" rtl="0" eaLnBrk="1" latinLnBrk="0" hangingPunct="1">
        <a:defRPr sz="5764" kern="1200">
          <a:solidFill>
            <a:schemeClr val="tx1"/>
          </a:solidFill>
          <a:latin typeface="+mn-lt"/>
          <a:ea typeface="+mn-ea"/>
          <a:cs typeface="+mn-cs"/>
        </a:defRPr>
      </a:lvl3pPr>
      <a:lvl4pPr marL="4392000" algn="l" defTabSz="2928000" rtl="0" eaLnBrk="1" latinLnBrk="0" hangingPunct="1">
        <a:defRPr sz="5764" kern="1200">
          <a:solidFill>
            <a:schemeClr val="tx1"/>
          </a:solidFill>
          <a:latin typeface="+mn-lt"/>
          <a:ea typeface="+mn-ea"/>
          <a:cs typeface="+mn-cs"/>
        </a:defRPr>
      </a:lvl4pPr>
      <a:lvl5pPr marL="5856000" algn="l" defTabSz="2928000" rtl="0" eaLnBrk="1" latinLnBrk="0" hangingPunct="1">
        <a:defRPr sz="5764" kern="1200">
          <a:solidFill>
            <a:schemeClr val="tx1"/>
          </a:solidFill>
          <a:latin typeface="+mn-lt"/>
          <a:ea typeface="+mn-ea"/>
          <a:cs typeface="+mn-cs"/>
        </a:defRPr>
      </a:lvl5pPr>
      <a:lvl6pPr marL="7320001" algn="l" defTabSz="2928000" rtl="0" eaLnBrk="1" latinLnBrk="0" hangingPunct="1">
        <a:defRPr sz="5764" kern="1200">
          <a:solidFill>
            <a:schemeClr val="tx1"/>
          </a:solidFill>
          <a:latin typeface="+mn-lt"/>
          <a:ea typeface="+mn-ea"/>
          <a:cs typeface="+mn-cs"/>
        </a:defRPr>
      </a:lvl6pPr>
      <a:lvl7pPr marL="8784001" algn="l" defTabSz="2928000" rtl="0" eaLnBrk="1" latinLnBrk="0" hangingPunct="1">
        <a:defRPr sz="5764" kern="1200">
          <a:solidFill>
            <a:schemeClr val="tx1"/>
          </a:solidFill>
          <a:latin typeface="+mn-lt"/>
          <a:ea typeface="+mn-ea"/>
          <a:cs typeface="+mn-cs"/>
        </a:defRPr>
      </a:lvl7pPr>
      <a:lvl8pPr marL="10248001" algn="l" defTabSz="2928000" rtl="0" eaLnBrk="1" latinLnBrk="0" hangingPunct="1">
        <a:defRPr sz="5764" kern="1200">
          <a:solidFill>
            <a:schemeClr val="tx1"/>
          </a:solidFill>
          <a:latin typeface="+mn-lt"/>
          <a:ea typeface="+mn-ea"/>
          <a:cs typeface="+mn-cs"/>
        </a:defRPr>
      </a:lvl8pPr>
      <a:lvl9pPr marL="11712001" algn="l" defTabSz="2928000" rtl="0" eaLnBrk="1" latinLnBrk="0" hangingPunct="1">
        <a:defRPr sz="5764"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pos="792">
          <p15:clr>
            <a:srgbClr val="F26B43"/>
          </p15:clr>
        </p15:guide>
        <p15:guide id="2" pos="7200">
          <p15:clr>
            <a:srgbClr val="F26B43"/>
          </p15:clr>
        </p15:guide>
        <p15:guide id="3" orient="horz" pos="4008">
          <p15:clr>
            <a:srgbClr val="F26B43"/>
          </p15:clr>
        </p15:guide>
        <p15:guide id="4" orient="horz" pos="1440">
          <p15:clr>
            <a:srgbClr val="F26B43"/>
          </p15:clr>
        </p15:guide>
        <p15:guide id="5" orient="horz" pos="3720">
          <p15:clr>
            <a:srgbClr val="F26B43"/>
          </p15:clr>
        </p15:guide>
        <p15:guide id="6" orient="horz" pos="240">
          <p15:clr>
            <a:srgbClr val="F26B43"/>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3019485" y="1169162"/>
            <a:ext cx="37880806" cy="4244563"/>
          </a:xfrm>
          <a:prstGeom prst="rect">
            <a:avLst/>
          </a:prstGeom>
        </p:spPr>
        <p:txBody>
          <a:bodyPr vert="horz" lIns="91440" tIns="45720" rIns="91440" bIns="45720" rtlCol="0" anchor="ctr">
            <a:normAutofit/>
          </a:bodyPr>
          <a:lstStyle/>
          <a:p>
            <a:r>
              <a:rPr kumimoji="1" lang="zh-CN" altLang="en-US" smtClean="0"/>
              <a:t>单击此处编辑母版标题样式</a:t>
            </a:r>
            <a:endParaRPr kumimoji="1" lang="zh-CN" altLang="en-US"/>
          </a:p>
        </p:txBody>
      </p:sp>
      <p:sp>
        <p:nvSpPr>
          <p:cNvPr id="3" name="文本占位符 2"/>
          <p:cNvSpPr>
            <a:spLocks noGrp="1"/>
          </p:cNvSpPr>
          <p:nvPr>
            <p:ph type="body" idx="1"/>
          </p:nvPr>
        </p:nvSpPr>
        <p:spPr>
          <a:xfrm>
            <a:off x="3019485" y="5845804"/>
            <a:ext cx="37880806" cy="13933347"/>
          </a:xfrm>
          <a:prstGeom prst="rect">
            <a:avLst/>
          </a:prstGeom>
        </p:spPr>
        <p:txBody>
          <a:bodyPr vert="horz" lIns="91440" tIns="45720" rIns="91440" bIns="45720" rtlCol="0">
            <a:normAutofit/>
          </a:bodyPr>
          <a:lstStyle/>
          <a:p>
            <a:pPr lvl="0"/>
            <a:r>
              <a:rPr kumimoji="1" lang="zh-CN" altLang="en-US" smtClean="0"/>
              <a:t>单击此处编辑母版文本样式</a:t>
            </a:r>
          </a:p>
          <a:p>
            <a:pPr lvl="1"/>
            <a:r>
              <a:rPr kumimoji="1" lang="zh-CN" altLang="en-US" smtClean="0"/>
              <a:t>二级</a:t>
            </a:r>
          </a:p>
          <a:p>
            <a:pPr lvl="2"/>
            <a:r>
              <a:rPr kumimoji="1" lang="zh-CN" altLang="en-US" smtClean="0"/>
              <a:t>三级</a:t>
            </a:r>
          </a:p>
          <a:p>
            <a:pPr lvl="3"/>
            <a:r>
              <a:rPr kumimoji="1" lang="zh-CN" altLang="en-US" smtClean="0"/>
              <a:t>四级</a:t>
            </a:r>
          </a:p>
          <a:p>
            <a:pPr lvl="4"/>
            <a:r>
              <a:rPr kumimoji="1" lang="zh-CN" altLang="en-US" smtClean="0"/>
              <a:t>五级</a:t>
            </a:r>
            <a:endParaRPr kumimoji="1" lang="zh-CN" altLang="en-US"/>
          </a:p>
        </p:txBody>
      </p:sp>
      <p:sp>
        <p:nvSpPr>
          <p:cNvPr id="4" name="日期占位符 3"/>
          <p:cNvSpPr>
            <a:spLocks noGrp="1"/>
          </p:cNvSpPr>
          <p:nvPr>
            <p:ph type="dt" sz="half" idx="2"/>
          </p:nvPr>
        </p:nvSpPr>
        <p:spPr>
          <a:xfrm>
            <a:off x="3019485" y="20353564"/>
            <a:ext cx="9881949" cy="1169161"/>
          </a:xfrm>
          <a:prstGeom prst="rect">
            <a:avLst/>
          </a:prstGeom>
        </p:spPr>
        <p:txBody>
          <a:bodyPr vert="horz" lIns="91440" tIns="45720" rIns="91440" bIns="45720" rtlCol="0" anchor="ctr"/>
          <a:lstStyle>
            <a:lvl1pPr algn="l">
              <a:defRPr sz="3843">
                <a:solidFill>
                  <a:schemeClr val="tx1">
                    <a:tint val="75000"/>
                  </a:schemeClr>
                </a:solidFill>
              </a:defRPr>
            </a:lvl1pPr>
          </a:lstStyle>
          <a:p>
            <a:fld id="{8CE7BD62-B650-FF4B-9FC3-090A14DB6412}" type="datetimeFigureOut">
              <a:rPr kumimoji="1" lang="zh-CN" altLang="en-US" smtClean="0"/>
              <a:t>2017/2/4</a:t>
            </a:fld>
            <a:endParaRPr kumimoji="1" lang="zh-CN" altLang="en-US"/>
          </a:p>
        </p:txBody>
      </p:sp>
      <p:sp>
        <p:nvSpPr>
          <p:cNvPr id="5" name="页脚占位符 4"/>
          <p:cNvSpPr>
            <a:spLocks noGrp="1"/>
          </p:cNvSpPr>
          <p:nvPr>
            <p:ph type="ftr" sz="quarter" idx="3"/>
          </p:nvPr>
        </p:nvSpPr>
        <p:spPr>
          <a:xfrm>
            <a:off x="14548426" y="20353564"/>
            <a:ext cx="14822924" cy="1169161"/>
          </a:xfrm>
          <a:prstGeom prst="rect">
            <a:avLst/>
          </a:prstGeom>
        </p:spPr>
        <p:txBody>
          <a:bodyPr vert="horz" lIns="91440" tIns="45720" rIns="91440" bIns="45720" rtlCol="0" anchor="ctr"/>
          <a:lstStyle>
            <a:lvl1pPr algn="ctr">
              <a:defRPr sz="3843">
                <a:solidFill>
                  <a:schemeClr val="tx1">
                    <a:tint val="75000"/>
                  </a:schemeClr>
                </a:solidFill>
              </a:defRPr>
            </a:lvl1pPr>
          </a:lstStyle>
          <a:p>
            <a:endParaRPr kumimoji="1" lang="zh-CN" altLang="en-US"/>
          </a:p>
        </p:txBody>
      </p:sp>
      <p:sp>
        <p:nvSpPr>
          <p:cNvPr id="6" name="幻灯片编号占位符 5"/>
          <p:cNvSpPr>
            <a:spLocks noGrp="1"/>
          </p:cNvSpPr>
          <p:nvPr>
            <p:ph type="sldNum" sz="quarter" idx="4"/>
          </p:nvPr>
        </p:nvSpPr>
        <p:spPr>
          <a:xfrm>
            <a:off x="31018341" y="20353564"/>
            <a:ext cx="9881949" cy="1169161"/>
          </a:xfrm>
          <a:prstGeom prst="rect">
            <a:avLst/>
          </a:prstGeom>
        </p:spPr>
        <p:txBody>
          <a:bodyPr vert="horz" lIns="91440" tIns="45720" rIns="91440" bIns="45720" rtlCol="0" anchor="ctr"/>
          <a:lstStyle>
            <a:lvl1pPr algn="r">
              <a:defRPr sz="3843">
                <a:solidFill>
                  <a:schemeClr val="tx1">
                    <a:tint val="75000"/>
                  </a:schemeClr>
                </a:solidFill>
              </a:defRPr>
            </a:lvl1pPr>
          </a:lstStyle>
          <a:p>
            <a:fld id="{091BA008-5E78-C94C-91EF-4F9E00EB00C0}" type="slidenum">
              <a:rPr kumimoji="1" lang="zh-CN" altLang="en-US" smtClean="0"/>
              <a:t>‹#›</a:t>
            </a:fld>
            <a:endParaRPr kumimoji="1" lang="zh-CN" altLang="en-US"/>
          </a:p>
        </p:txBody>
      </p:sp>
    </p:spTree>
    <p:extLst>
      <p:ext uri="{BB962C8B-B14F-4D97-AF65-F5344CB8AC3E}">
        <p14:creationId xmlns:p14="http://schemas.microsoft.com/office/powerpoint/2010/main" val="1407392292"/>
      </p:ext>
    </p:extLst>
  </p:cSld>
  <p:clrMap bg1="lt1" tx1="dk1" bg2="lt2" tx2="dk2" accent1="accent1" accent2="accent2" accent3="accent3" accent4="accent4" accent5="accent5" accent6="accent6" hlink="hlink" folHlink="folHlink"/>
  <p:sldLayoutIdLst>
    <p:sldLayoutId id="2147483865" r:id="rId1"/>
    <p:sldLayoutId id="2147483866" r:id="rId2"/>
    <p:sldLayoutId id="2147483867" r:id="rId3"/>
    <p:sldLayoutId id="2147483868" r:id="rId4"/>
    <p:sldLayoutId id="2147483869" r:id="rId5"/>
    <p:sldLayoutId id="2147483870" r:id="rId6"/>
    <p:sldLayoutId id="2147483871" r:id="rId7"/>
    <p:sldLayoutId id="2147483872" r:id="rId8"/>
    <p:sldLayoutId id="2147483873" r:id="rId9"/>
    <p:sldLayoutId id="2147483874" r:id="rId10"/>
    <p:sldLayoutId id="2147483875" r:id="rId11"/>
  </p:sldLayoutIdLst>
  <p:txStyles>
    <p:titleStyle>
      <a:lvl1pPr algn="l" defTabSz="2928000" rtl="0" eaLnBrk="1" latinLnBrk="0" hangingPunct="1">
        <a:lnSpc>
          <a:spcPct val="90000"/>
        </a:lnSpc>
        <a:spcBef>
          <a:spcPct val="0"/>
        </a:spcBef>
        <a:buNone/>
        <a:defRPr sz="14089" kern="1200">
          <a:solidFill>
            <a:schemeClr val="tx1"/>
          </a:solidFill>
          <a:latin typeface="+mj-lt"/>
          <a:ea typeface="+mj-ea"/>
          <a:cs typeface="+mj-cs"/>
        </a:defRPr>
      </a:lvl1pPr>
    </p:titleStyle>
    <p:bodyStyle>
      <a:lvl1pPr marL="732000" indent="-732000" algn="l" defTabSz="2928000" rtl="0" eaLnBrk="1" latinLnBrk="0" hangingPunct="1">
        <a:lnSpc>
          <a:spcPct val="90000"/>
        </a:lnSpc>
        <a:spcBef>
          <a:spcPts val="3202"/>
        </a:spcBef>
        <a:buFont typeface="Arial"/>
        <a:buChar char="•"/>
        <a:defRPr sz="8966" kern="1200">
          <a:solidFill>
            <a:schemeClr val="tx1"/>
          </a:solidFill>
          <a:latin typeface="+mn-lt"/>
          <a:ea typeface="+mn-ea"/>
          <a:cs typeface="+mn-cs"/>
        </a:defRPr>
      </a:lvl1pPr>
      <a:lvl2pPr marL="2196000" indent="-732000" algn="l" defTabSz="2928000" rtl="0" eaLnBrk="1" latinLnBrk="0" hangingPunct="1">
        <a:lnSpc>
          <a:spcPct val="90000"/>
        </a:lnSpc>
        <a:spcBef>
          <a:spcPts val="1601"/>
        </a:spcBef>
        <a:buFont typeface="Arial"/>
        <a:buChar char="•"/>
        <a:defRPr sz="7685" kern="1200">
          <a:solidFill>
            <a:schemeClr val="tx1"/>
          </a:solidFill>
          <a:latin typeface="+mn-lt"/>
          <a:ea typeface="+mn-ea"/>
          <a:cs typeface="+mn-cs"/>
        </a:defRPr>
      </a:lvl2pPr>
      <a:lvl3pPr marL="3660000" indent="-732000" algn="l" defTabSz="2928000" rtl="0" eaLnBrk="1" latinLnBrk="0" hangingPunct="1">
        <a:lnSpc>
          <a:spcPct val="90000"/>
        </a:lnSpc>
        <a:spcBef>
          <a:spcPts val="1601"/>
        </a:spcBef>
        <a:buFont typeface="Arial"/>
        <a:buChar char="•"/>
        <a:defRPr sz="6404" kern="1200">
          <a:solidFill>
            <a:schemeClr val="tx1"/>
          </a:solidFill>
          <a:latin typeface="+mn-lt"/>
          <a:ea typeface="+mn-ea"/>
          <a:cs typeface="+mn-cs"/>
        </a:defRPr>
      </a:lvl3pPr>
      <a:lvl4pPr marL="5124000" indent="-732000" algn="l" defTabSz="2928000" rtl="0" eaLnBrk="1" latinLnBrk="0" hangingPunct="1">
        <a:lnSpc>
          <a:spcPct val="90000"/>
        </a:lnSpc>
        <a:spcBef>
          <a:spcPts val="1601"/>
        </a:spcBef>
        <a:buFont typeface="Arial"/>
        <a:buChar char="•"/>
        <a:defRPr sz="5764" kern="1200">
          <a:solidFill>
            <a:schemeClr val="tx1"/>
          </a:solidFill>
          <a:latin typeface="+mn-lt"/>
          <a:ea typeface="+mn-ea"/>
          <a:cs typeface="+mn-cs"/>
        </a:defRPr>
      </a:lvl4pPr>
      <a:lvl5pPr marL="6588001" indent="-732000" algn="l" defTabSz="2928000" rtl="0" eaLnBrk="1" latinLnBrk="0" hangingPunct="1">
        <a:lnSpc>
          <a:spcPct val="90000"/>
        </a:lnSpc>
        <a:spcBef>
          <a:spcPts val="1601"/>
        </a:spcBef>
        <a:buFont typeface="Arial"/>
        <a:buChar char="•"/>
        <a:defRPr sz="5764" kern="1200">
          <a:solidFill>
            <a:schemeClr val="tx1"/>
          </a:solidFill>
          <a:latin typeface="+mn-lt"/>
          <a:ea typeface="+mn-ea"/>
          <a:cs typeface="+mn-cs"/>
        </a:defRPr>
      </a:lvl5pPr>
      <a:lvl6pPr marL="8052001" indent="-732000" algn="l" defTabSz="2928000" rtl="0" eaLnBrk="1" latinLnBrk="0" hangingPunct="1">
        <a:lnSpc>
          <a:spcPct val="90000"/>
        </a:lnSpc>
        <a:spcBef>
          <a:spcPts val="1601"/>
        </a:spcBef>
        <a:buFont typeface="Arial"/>
        <a:buChar char="•"/>
        <a:defRPr sz="5764" kern="1200">
          <a:solidFill>
            <a:schemeClr val="tx1"/>
          </a:solidFill>
          <a:latin typeface="+mn-lt"/>
          <a:ea typeface="+mn-ea"/>
          <a:cs typeface="+mn-cs"/>
        </a:defRPr>
      </a:lvl6pPr>
      <a:lvl7pPr marL="9516001" indent="-732000" algn="l" defTabSz="2928000" rtl="0" eaLnBrk="1" latinLnBrk="0" hangingPunct="1">
        <a:lnSpc>
          <a:spcPct val="90000"/>
        </a:lnSpc>
        <a:spcBef>
          <a:spcPts val="1601"/>
        </a:spcBef>
        <a:buFont typeface="Arial"/>
        <a:buChar char="•"/>
        <a:defRPr sz="5764" kern="1200">
          <a:solidFill>
            <a:schemeClr val="tx1"/>
          </a:solidFill>
          <a:latin typeface="+mn-lt"/>
          <a:ea typeface="+mn-ea"/>
          <a:cs typeface="+mn-cs"/>
        </a:defRPr>
      </a:lvl7pPr>
      <a:lvl8pPr marL="10980001" indent="-732000" algn="l" defTabSz="2928000" rtl="0" eaLnBrk="1" latinLnBrk="0" hangingPunct="1">
        <a:lnSpc>
          <a:spcPct val="90000"/>
        </a:lnSpc>
        <a:spcBef>
          <a:spcPts val="1601"/>
        </a:spcBef>
        <a:buFont typeface="Arial"/>
        <a:buChar char="•"/>
        <a:defRPr sz="5764" kern="1200">
          <a:solidFill>
            <a:schemeClr val="tx1"/>
          </a:solidFill>
          <a:latin typeface="+mn-lt"/>
          <a:ea typeface="+mn-ea"/>
          <a:cs typeface="+mn-cs"/>
        </a:defRPr>
      </a:lvl8pPr>
      <a:lvl9pPr marL="12444001" indent="-732000" algn="l" defTabSz="2928000" rtl="0" eaLnBrk="1" latinLnBrk="0" hangingPunct="1">
        <a:lnSpc>
          <a:spcPct val="90000"/>
        </a:lnSpc>
        <a:spcBef>
          <a:spcPts val="1601"/>
        </a:spcBef>
        <a:buFont typeface="Arial"/>
        <a:buChar char="•"/>
        <a:defRPr sz="5764" kern="1200">
          <a:solidFill>
            <a:schemeClr val="tx1"/>
          </a:solidFill>
          <a:latin typeface="+mn-lt"/>
          <a:ea typeface="+mn-ea"/>
          <a:cs typeface="+mn-cs"/>
        </a:defRPr>
      </a:lvl9pPr>
    </p:bodyStyle>
    <p:otherStyle>
      <a:defPPr>
        <a:defRPr lang="zh-CN"/>
      </a:defPPr>
      <a:lvl1pPr marL="0" algn="l" defTabSz="2928000" rtl="0" eaLnBrk="1" latinLnBrk="0" hangingPunct="1">
        <a:defRPr sz="5764" kern="1200">
          <a:solidFill>
            <a:schemeClr val="tx1"/>
          </a:solidFill>
          <a:latin typeface="+mn-lt"/>
          <a:ea typeface="+mn-ea"/>
          <a:cs typeface="+mn-cs"/>
        </a:defRPr>
      </a:lvl1pPr>
      <a:lvl2pPr marL="1464000" algn="l" defTabSz="2928000" rtl="0" eaLnBrk="1" latinLnBrk="0" hangingPunct="1">
        <a:defRPr sz="5764" kern="1200">
          <a:solidFill>
            <a:schemeClr val="tx1"/>
          </a:solidFill>
          <a:latin typeface="+mn-lt"/>
          <a:ea typeface="+mn-ea"/>
          <a:cs typeface="+mn-cs"/>
        </a:defRPr>
      </a:lvl2pPr>
      <a:lvl3pPr marL="2928000" algn="l" defTabSz="2928000" rtl="0" eaLnBrk="1" latinLnBrk="0" hangingPunct="1">
        <a:defRPr sz="5764" kern="1200">
          <a:solidFill>
            <a:schemeClr val="tx1"/>
          </a:solidFill>
          <a:latin typeface="+mn-lt"/>
          <a:ea typeface="+mn-ea"/>
          <a:cs typeface="+mn-cs"/>
        </a:defRPr>
      </a:lvl3pPr>
      <a:lvl4pPr marL="4392000" algn="l" defTabSz="2928000" rtl="0" eaLnBrk="1" latinLnBrk="0" hangingPunct="1">
        <a:defRPr sz="5764" kern="1200">
          <a:solidFill>
            <a:schemeClr val="tx1"/>
          </a:solidFill>
          <a:latin typeface="+mn-lt"/>
          <a:ea typeface="+mn-ea"/>
          <a:cs typeface="+mn-cs"/>
        </a:defRPr>
      </a:lvl4pPr>
      <a:lvl5pPr marL="5856000" algn="l" defTabSz="2928000" rtl="0" eaLnBrk="1" latinLnBrk="0" hangingPunct="1">
        <a:defRPr sz="5764" kern="1200">
          <a:solidFill>
            <a:schemeClr val="tx1"/>
          </a:solidFill>
          <a:latin typeface="+mn-lt"/>
          <a:ea typeface="+mn-ea"/>
          <a:cs typeface="+mn-cs"/>
        </a:defRPr>
      </a:lvl5pPr>
      <a:lvl6pPr marL="7320001" algn="l" defTabSz="2928000" rtl="0" eaLnBrk="1" latinLnBrk="0" hangingPunct="1">
        <a:defRPr sz="5764" kern="1200">
          <a:solidFill>
            <a:schemeClr val="tx1"/>
          </a:solidFill>
          <a:latin typeface="+mn-lt"/>
          <a:ea typeface="+mn-ea"/>
          <a:cs typeface="+mn-cs"/>
        </a:defRPr>
      </a:lvl6pPr>
      <a:lvl7pPr marL="8784001" algn="l" defTabSz="2928000" rtl="0" eaLnBrk="1" latinLnBrk="0" hangingPunct="1">
        <a:defRPr sz="5764" kern="1200">
          <a:solidFill>
            <a:schemeClr val="tx1"/>
          </a:solidFill>
          <a:latin typeface="+mn-lt"/>
          <a:ea typeface="+mn-ea"/>
          <a:cs typeface="+mn-cs"/>
        </a:defRPr>
      </a:lvl7pPr>
      <a:lvl8pPr marL="10248001" algn="l" defTabSz="2928000" rtl="0" eaLnBrk="1" latinLnBrk="0" hangingPunct="1">
        <a:defRPr sz="5764" kern="1200">
          <a:solidFill>
            <a:schemeClr val="tx1"/>
          </a:solidFill>
          <a:latin typeface="+mn-lt"/>
          <a:ea typeface="+mn-ea"/>
          <a:cs typeface="+mn-cs"/>
        </a:defRPr>
      </a:lvl8pPr>
      <a:lvl9pPr marL="11712001" algn="l" defTabSz="2928000" rtl="0" eaLnBrk="1" latinLnBrk="0" hangingPunct="1">
        <a:defRPr sz="5764"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1" Type="http://schemas.openxmlformats.org/officeDocument/2006/relationships/image" Target="../media/image9.emf"/><Relationship Id="rId12" Type="http://schemas.openxmlformats.org/officeDocument/2006/relationships/image" Target="../media/image10.emf"/><Relationship Id="rId13" Type="http://schemas.openxmlformats.org/officeDocument/2006/relationships/image" Target="../media/image11.emf"/><Relationship Id="rId1" Type="http://schemas.openxmlformats.org/officeDocument/2006/relationships/slideLayout" Target="../slideLayouts/slideLayout18.xml"/><Relationship Id="rId2" Type="http://schemas.openxmlformats.org/officeDocument/2006/relationships/notesSlide" Target="../notesSlides/notesSlide1.xml"/><Relationship Id="rId3" Type="http://schemas.openxmlformats.org/officeDocument/2006/relationships/image" Target="../media/image1.emf"/><Relationship Id="rId4" Type="http://schemas.openxmlformats.org/officeDocument/2006/relationships/image" Target="../media/image2.tiff"/><Relationship Id="rId5" Type="http://schemas.openxmlformats.org/officeDocument/2006/relationships/image" Target="../media/image3.tiff"/><Relationship Id="rId6" Type="http://schemas.openxmlformats.org/officeDocument/2006/relationships/image" Target="../media/image4.emf"/><Relationship Id="rId7" Type="http://schemas.openxmlformats.org/officeDocument/2006/relationships/image" Target="../media/image5.emf"/><Relationship Id="rId8" Type="http://schemas.openxmlformats.org/officeDocument/2006/relationships/image" Target="../media/image6.tiff"/><Relationship Id="rId9" Type="http://schemas.openxmlformats.org/officeDocument/2006/relationships/image" Target="../media/image7.emf"/><Relationship Id="rId10" Type="http://schemas.openxmlformats.org/officeDocument/2006/relationships/image" Target="../media/image8.em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87" name="文本框 17486"/>
          <p:cNvSpPr txBox="1"/>
          <p:nvPr/>
        </p:nvSpPr>
        <p:spPr>
          <a:xfrm>
            <a:off x="18035726" y="7429621"/>
            <a:ext cx="7504092" cy="3348000"/>
          </a:xfrm>
          <a:prstGeom prst="rect">
            <a:avLst/>
          </a:prstGeom>
          <a:solidFill>
            <a:srgbClr val="FFC000">
              <a:alpha val="25098"/>
            </a:srgbClr>
          </a:solidFill>
        </p:spPr>
        <p:txBody>
          <a:bodyPr wrap="square" rtlCol="0">
            <a:spAutoFit/>
          </a:bodyPr>
          <a:lstStyle/>
          <a:p>
            <a:endParaRPr kumimoji="1" lang="en-US" altLang="zh-CN" dirty="0" smtClean="0"/>
          </a:p>
          <a:p>
            <a:endParaRPr kumimoji="1" lang="en-US" altLang="zh-CN" dirty="0"/>
          </a:p>
          <a:p>
            <a:endParaRPr kumimoji="1" lang="en-US" altLang="zh-CN" dirty="0" smtClean="0"/>
          </a:p>
          <a:p>
            <a:endParaRPr kumimoji="1" lang="zh-CN" altLang="en-US" dirty="0"/>
          </a:p>
        </p:txBody>
      </p:sp>
      <p:sp>
        <p:nvSpPr>
          <p:cNvPr id="2075" name="AutoShape 27"/>
          <p:cNvSpPr>
            <a:spLocks noChangeArrowheads="1"/>
          </p:cNvSpPr>
          <p:nvPr/>
        </p:nvSpPr>
        <p:spPr bwMode="auto">
          <a:xfrm>
            <a:off x="4249499" y="751727"/>
            <a:ext cx="33590826" cy="2079920"/>
          </a:xfrm>
          <a:prstGeom prst="roundRect">
            <a:avLst>
              <a:gd name="adj" fmla="val 50000"/>
            </a:avLst>
          </a:prstGeom>
          <a:solidFill>
            <a:srgbClr val="009848"/>
          </a:solidFill>
          <a:ln w="38100">
            <a:noFill/>
            <a:round/>
            <a:headEnd/>
            <a:tailEnd/>
          </a:ln>
          <a:effectLst>
            <a:outerShdw sx="1000" sy="1000" algn="ctr" rotWithShape="0">
              <a:srgbClr val="787878"/>
            </a:outerShdw>
          </a:effectLst>
        </p:spPr>
        <p:txBody>
          <a:bodyPr lIns="130864" tIns="121999" rIns="130864" bIns="67438" anchor="ctr" anchorCtr="1"/>
          <a:lstStyle/>
          <a:p>
            <a:pPr algn="ctr" defTabSz="3206716" fontAlgn="base">
              <a:spcBef>
                <a:spcPct val="0"/>
              </a:spcBef>
              <a:spcAft>
                <a:spcPct val="0"/>
              </a:spcAft>
              <a:defRPr/>
            </a:pPr>
            <a:r>
              <a:rPr lang="en-US" sz="5870" b="1" dirty="0">
                <a:solidFill>
                  <a:schemeClr val="bg1"/>
                </a:solidFill>
                <a:effectLst>
                  <a:outerShdw blurRad="38100" dist="38100" dir="2700000" algn="tl">
                    <a:srgbClr val="000000"/>
                  </a:outerShdw>
                </a:effectLst>
                <a:latin typeface="Verdana" pitchFamily="34" charset="0"/>
              </a:rPr>
              <a:t>A Statistical Learning Approach for Drug Sensitivity Prediction with Cancer Cell Line </a:t>
            </a:r>
            <a:r>
              <a:rPr lang="en-US" sz="5870" b="1" dirty="0" smtClean="0">
                <a:solidFill>
                  <a:schemeClr val="bg1"/>
                </a:solidFill>
                <a:effectLst>
                  <a:outerShdw blurRad="38100" dist="38100" dir="2700000" algn="tl">
                    <a:srgbClr val="000000"/>
                  </a:outerShdw>
                </a:effectLst>
                <a:latin typeface="Verdana" pitchFamily="34" charset="0"/>
              </a:rPr>
              <a:t>Data</a:t>
            </a:r>
            <a:endParaRPr lang="en-US" sz="5870" b="1" dirty="0">
              <a:solidFill>
                <a:schemeClr val="bg1"/>
              </a:solidFill>
              <a:effectLst>
                <a:outerShdw blurRad="38100" dist="38100" dir="2700000" algn="tl">
                  <a:srgbClr val="000000"/>
                </a:outerShdw>
              </a:effectLst>
              <a:latin typeface="Verdana" pitchFamily="34" charset="0"/>
            </a:endParaRPr>
          </a:p>
        </p:txBody>
      </p:sp>
      <p:sp>
        <p:nvSpPr>
          <p:cNvPr id="17413" name="Text Box 79"/>
          <p:cNvSpPr txBox="1">
            <a:spLocks noChangeArrowheads="1"/>
          </p:cNvSpPr>
          <p:nvPr/>
        </p:nvSpPr>
        <p:spPr bwMode="auto">
          <a:xfrm>
            <a:off x="4203718" y="3154068"/>
            <a:ext cx="33464466" cy="100822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square" lIns="130864" tIns="67438" rIns="130864" bIns="67438">
            <a:spAutoFit/>
          </a:bodyPr>
          <a:lstStyle>
            <a:lvl1pPr>
              <a:spcBef>
                <a:spcPct val="20000"/>
              </a:spcBef>
              <a:buChar char="•"/>
              <a:defRPr sz="16800">
                <a:solidFill>
                  <a:schemeClr val="tx1"/>
                </a:solidFill>
                <a:latin typeface="Times New Roman" charset="0"/>
                <a:ea typeface="ＭＳ Ｐゴシック" charset="-128"/>
              </a:defRPr>
            </a:lvl1pPr>
            <a:lvl2pPr marL="742950" indent="-285750">
              <a:spcBef>
                <a:spcPct val="20000"/>
              </a:spcBef>
              <a:buChar char="–"/>
              <a:defRPr sz="14700">
                <a:solidFill>
                  <a:schemeClr val="tx1"/>
                </a:solidFill>
                <a:latin typeface="Times New Roman" charset="0"/>
                <a:ea typeface="ＭＳ Ｐゴシック" charset="-128"/>
              </a:defRPr>
            </a:lvl2pPr>
            <a:lvl3pPr marL="1143000" indent="-228600">
              <a:spcBef>
                <a:spcPct val="20000"/>
              </a:spcBef>
              <a:buChar char="•"/>
              <a:defRPr sz="12600">
                <a:solidFill>
                  <a:schemeClr val="tx1"/>
                </a:solidFill>
                <a:latin typeface="Times New Roman" charset="0"/>
                <a:ea typeface="ＭＳ Ｐゴシック" charset="-128"/>
              </a:defRPr>
            </a:lvl3pPr>
            <a:lvl4pPr marL="1600200" indent="-228600">
              <a:spcBef>
                <a:spcPct val="20000"/>
              </a:spcBef>
              <a:buChar char="–"/>
              <a:defRPr sz="10500">
                <a:solidFill>
                  <a:schemeClr val="tx1"/>
                </a:solidFill>
                <a:latin typeface="Times New Roman" charset="0"/>
                <a:ea typeface="ＭＳ Ｐゴシック" charset="-128"/>
              </a:defRPr>
            </a:lvl4pPr>
            <a:lvl5pPr marL="2057400" indent="-228600">
              <a:spcBef>
                <a:spcPct val="20000"/>
              </a:spcBef>
              <a:buChar char="»"/>
              <a:defRPr sz="105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105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105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105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10500">
                <a:solidFill>
                  <a:schemeClr val="tx1"/>
                </a:solidFill>
                <a:latin typeface="Times New Roman" charset="0"/>
                <a:ea typeface="ＭＳ Ｐゴシック" charset="-128"/>
              </a:defRPr>
            </a:lvl9pPr>
          </a:lstStyle>
          <a:p>
            <a:pPr algn="ctr" defTabSz="609996" eaLnBrk="0" fontAlgn="base" hangingPunct="0">
              <a:lnSpc>
                <a:spcPts val="2200"/>
              </a:lnSpc>
              <a:spcBef>
                <a:spcPct val="50000"/>
              </a:spcBef>
              <a:spcAft>
                <a:spcPct val="0"/>
              </a:spcAft>
              <a:buNone/>
            </a:pPr>
            <a:r>
              <a:rPr lang="en-CA" altLang="zh-CN" sz="4000" b="1" dirty="0">
                <a:solidFill>
                  <a:srgbClr val="009848"/>
                </a:solidFill>
                <a:latin typeface="Verdana" charset="0"/>
              </a:rPr>
              <a:t>Lijing Wang</a:t>
            </a:r>
            <a:r>
              <a:rPr lang="en-CA" altLang="zh-CN" sz="4000" b="1" baseline="30000" dirty="0">
                <a:solidFill>
                  <a:srgbClr val="009848"/>
                </a:solidFill>
                <a:latin typeface="Verdana" charset="0"/>
              </a:rPr>
              <a:t>1</a:t>
            </a:r>
            <a:r>
              <a:rPr lang="en-CA" altLang="zh-CN" sz="4000" b="1" dirty="0">
                <a:solidFill>
                  <a:srgbClr val="009848"/>
                </a:solidFill>
                <a:latin typeface="Verdana" charset="0"/>
              </a:rPr>
              <a:t>, </a:t>
            </a:r>
            <a:r>
              <a:rPr lang="en-CA" altLang="zh-CN" sz="4000" b="1" dirty="0" err="1">
                <a:solidFill>
                  <a:srgbClr val="009848"/>
                </a:solidFill>
                <a:latin typeface="Verdana" charset="0"/>
              </a:rPr>
              <a:t>Yangzhong</a:t>
            </a:r>
            <a:r>
              <a:rPr lang="en-CA" altLang="zh-CN" sz="4000" b="1" dirty="0">
                <a:solidFill>
                  <a:srgbClr val="009848"/>
                </a:solidFill>
                <a:latin typeface="Verdana" charset="0"/>
              </a:rPr>
              <a:t> </a:t>
            </a:r>
            <a:r>
              <a:rPr lang="en-CA" altLang="zh-CN" sz="4000" b="1" dirty="0" smtClean="0">
                <a:solidFill>
                  <a:srgbClr val="009848"/>
                </a:solidFill>
                <a:latin typeface="Verdana" charset="0"/>
              </a:rPr>
              <a:t>Tang</a:t>
            </a:r>
            <a:r>
              <a:rPr lang="en-CA" altLang="zh-CN" sz="4000" b="1" baseline="30000" dirty="0" smtClean="0">
                <a:solidFill>
                  <a:srgbClr val="009848"/>
                </a:solidFill>
                <a:latin typeface="Verdana" charset="0"/>
              </a:rPr>
              <a:t>2</a:t>
            </a:r>
            <a:r>
              <a:rPr lang="en-CA" altLang="zh-CN" sz="4000" b="1" dirty="0" smtClean="0">
                <a:solidFill>
                  <a:srgbClr val="009848"/>
                </a:solidFill>
                <a:latin typeface="Verdana" charset="0"/>
              </a:rPr>
              <a:t>, </a:t>
            </a:r>
            <a:r>
              <a:rPr lang="en-CA" altLang="zh-CN" sz="4000" b="1" dirty="0" err="1">
                <a:solidFill>
                  <a:srgbClr val="009848"/>
                </a:solidFill>
                <a:latin typeface="Verdana" charset="0"/>
              </a:rPr>
              <a:t>Stevan</a:t>
            </a:r>
            <a:r>
              <a:rPr lang="en-CA" altLang="zh-CN" sz="4000" b="1" dirty="0">
                <a:solidFill>
                  <a:srgbClr val="009848"/>
                </a:solidFill>
                <a:latin typeface="Verdana" charset="0"/>
              </a:rPr>
              <a:t> </a:t>
            </a:r>
            <a:r>
              <a:rPr lang="en-CA" altLang="zh-CN" sz="4000" b="1" dirty="0" smtClean="0">
                <a:solidFill>
                  <a:srgbClr val="009848"/>
                </a:solidFill>
                <a:latin typeface="Verdana" charset="0"/>
              </a:rPr>
              <a:t>Djakovic</a:t>
            </a:r>
            <a:r>
              <a:rPr lang="en-CA" altLang="zh-CN" sz="4000" b="1" baseline="30000" dirty="0" smtClean="0">
                <a:solidFill>
                  <a:srgbClr val="009848"/>
                </a:solidFill>
                <a:latin typeface="Verdana" charset="0"/>
              </a:rPr>
              <a:t>2</a:t>
            </a:r>
            <a:r>
              <a:rPr lang="en-CA" altLang="zh-CN" sz="4000" b="1" dirty="0" smtClean="0">
                <a:solidFill>
                  <a:srgbClr val="009848"/>
                </a:solidFill>
                <a:latin typeface="Verdana" charset="0"/>
              </a:rPr>
              <a:t>, </a:t>
            </a:r>
            <a:r>
              <a:rPr lang="en-CA" altLang="zh-CN" sz="4000" b="1" dirty="0">
                <a:solidFill>
                  <a:srgbClr val="009848"/>
                </a:solidFill>
                <a:latin typeface="Verdana" charset="0"/>
              </a:rPr>
              <a:t>Julie </a:t>
            </a:r>
            <a:r>
              <a:rPr lang="en-CA" altLang="zh-CN" sz="4000" b="1" dirty="0" smtClean="0">
                <a:solidFill>
                  <a:srgbClr val="009848"/>
                </a:solidFill>
                <a:latin typeface="Verdana" charset="0"/>
              </a:rPr>
              <a:t>Rice</a:t>
            </a:r>
            <a:r>
              <a:rPr lang="en-CA" altLang="zh-CN" sz="4000" b="1" baseline="30000" dirty="0" smtClean="0">
                <a:solidFill>
                  <a:srgbClr val="009848"/>
                </a:solidFill>
                <a:latin typeface="Verdana" charset="0"/>
              </a:rPr>
              <a:t>2</a:t>
            </a:r>
            <a:r>
              <a:rPr lang="en-CA" altLang="zh-CN" sz="4000" b="1" dirty="0" smtClean="0">
                <a:solidFill>
                  <a:srgbClr val="009848"/>
                </a:solidFill>
                <a:latin typeface="Verdana" charset="0"/>
              </a:rPr>
              <a:t>, </a:t>
            </a:r>
            <a:r>
              <a:rPr lang="en-CA" altLang="zh-CN" sz="4000" b="1" dirty="0">
                <a:solidFill>
                  <a:srgbClr val="009848"/>
                </a:solidFill>
                <a:latin typeface="Verdana" charset="0"/>
              </a:rPr>
              <a:t>Tony </a:t>
            </a:r>
            <a:r>
              <a:rPr lang="en-CA" altLang="zh-CN" sz="4000" b="1" dirty="0" smtClean="0">
                <a:solidFill>
                  <a:srgbClr val="009848"/>
                </a:solidFill>
                <a:latin typeface="Verdana" charset="0"/>
              </a:rPr>
              <a:t>Wu</a:t>
            </a:r>
            <a:r>
              <a:rPr lang="en-CA" altLang="zh-CN" sz="4000" b="1" baseline="30000" dirty="0" smtClean="0">
                <a:solidFill>
                  <a:srgbClr val="009848"/>
                </a:solidFill>
                <a:latin typeface="Verdana" charset="0"/>
              </a:rPr>
              <a:t>2</a:t>
            </a:r>
            <a:r>
              <a:rPr lang="en-CA" altLang="zh-CN" sz="4000" b="1" dirty="0" smtClean="0">
                <a:solidFill>
                  <a:srgbClr val="009848"/>
                </a:solidFill>
                <a:latin typeface="Verdana" charset="0"/>
              </a:rPr>
              <a:t>, </a:t>
            </a:r>
            <a:r>
              <a:rPr lang="en-CA" altLang="zh-CN" sz="4000" b="1" dirty="0">
                <a:solidFill>
                  <a:srgbClr val="009848"/>
                </a:solidFill>
                <a:latin typeface="Verdana" charset="0"/>
              </a:rPr>
              <a:t>Daniel J. </a:t>
            </a:r>
            <a:r>
              <a:rPr lang="en-CA" altLang="zh-CN" sz="4000" b="1" dirty="0" smtClean="0">
                <a:solidFill>
                  <a:srgbClr val="009848"/>
                </a:solidFill>
                <a:latin typeface="Verdana" charset="0"/>
              </a:rPr>
              <a:t>Anderson</a:t>
            </a:r>
            <a:r>
              <a:rPr lang="en-CA" altLang="zh-CN" sz="4000" b="1" baseline="30000" dirty="0" smtClean="0">
                <a:solidFill>
                  <a:srgbClr val="009848"/>
                </a:solidFill>
                <a:latin typeface="Verdana" charset="0"/>
              </a:rPr>
              <a:t>2</a:t>
            </a:r>
            <a:r>
              <a:rPr lang="en-CA" altLang="zh-CN" sz="4000" b="1" dirty="0" smtClean="0">
                <a:solidFill>
                  <a:srgbClr val="009848"/>
                </a:solidFill>
                <a:latin typeface="Verdana" charset="0"/>
              </a:rPr>
              <a:t>, </a:t>
            </a:r>
            <a:r>
              <a:rPr lang="en-CA" altLang="zh-CN" sz="4000" b="1" dirty="0">
                <a:solidFill>
                  <a:srgbClr val="009848"/>
                </a:solidFill>
                <a:latin typeface="Verdana" charset="0"/>
              </a:rPr>
              <a:t>Yuan </a:t>
            </a:r>
            <a:r>
              <a:rPr lang="en-CA" altLang="zh-CN" sz="4000" b="1" dirty="0" smtClean="0">
                <a:solidFill>
                  <a:srgbClr val="009848"/>
                </a:solidFill>
                <a:latin typeface="Verdana" charset="0"/>
              </a:rPr>
              <a:t>Yao</a:t>
            </a:r>
            <a:r>
              <a:rPr lang="en-CA" altLang="zh-CN" sz="4000" b="1" baseline="30000" dirty="0" smtClean="0">
                <a:solidFill>
                  <a:srgbClr val="009848"/>
                </a:solidFill>
                <a:latin typeface="Verdana" charset="0"/>
              </a:rPr>
              <a:t>3</a:t>
            </a:r>
          </a:p>
          <a:p>
            <a:pPr algn="ctr" defTabSz="609996" eaLnBrk="0" fontAlgn="base" hangingPunct="0">
              <a:lnSpc>
                <a:spcPts val="2200"/>
              </a:lnSpc>
              <a:spcBef>
                <a:spcPct val="50000"/>
              </a:spcBef>
              <a:spcAft>
                <a:spcPct val="0"/>
              </a:spcAft>
              <a:buNone/>
            </a:pPr>
            <a:r>
              <a:rPr lang="en-CA" altLang="zh-CN" sz="4000" b="1" dirty="0" err="1">
                <a:solidFill>
                  <a:srgbClr val="009848"/>
                </a:solidFill>
                <a:latin typeface="Verdana" charset="0"/>
              </a:rPr>
              <a:t>DahShu</a:t>
            </a:r>
            <a:r>
              <a:rPr lang="en-CA" altLang="zh-CN" sz="4000" b="1" dirty="0">
                <a:solidFill>
                  <a:srgbClr val="009848"/>
                </a:solidFill>
                <a:latin typeface="Verdana" charset="0"/>
              </a:rPr>
              <a:t> Data Science Symposium: Computational Precision Health </a:t>
            </a:r>
            <a:r>
              <a:rPr lang="en-CA" altLang="zh-CN" sz="4000" b="1" dirty="0" smtClean="0">
                <a:solidFill>
                  <a:srgbClr val="009848"/>
                </a:solidFill>
                <a:latin typeface="Verdana" charset="0"/>
              </a:rPr>
              <a:t>2017</a:t>
            </a:r>
          </a:p>
        </p:txBody>
      </p:sp>
      <p:grpSp>
        <p:nvGrpSpPr>
          <p:cNvPr id="84" name="Group 27"/>
          <p:cNvGrpSpPr>
            <a:grpSpLocks/>
          </p:cNvGrpSpPr>
          <p:nvPr/>
        </p:nvGrpSpPr>
        <p:grpSpPr bwMode="auto">
          <a:xfrm>
            <a:off x="0" y="0"/>
            <a:ext cx="43919775" cy="21959888"/>
            <a:chOff x="0" y="0"/>
            <a:chExt cx="51206400" cy="32918400"/>
          </a:xfrm>
          <a:solidFill>
            <a:schemeClr val="bg2">
              <a:lumMod val="40000"/>
              <a:lumOff val="60000"/>
            </a:schemeClr>
          </a:solidFill>
        </p:grpSpPr>
        <p:sp>
          <p:nvSpPr>
            <p:cNvPr id="21" name="Rectangle 20"/>
            <p:cNvSpPr/>
            <p:nvPr/>
          </p:nvSpPr>
          <p:spPr>
            <a:xfrm>
              <a:off x="0" y="0"/>
              <a:ext cx="914400" cy="329184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609996" fontAlgn="base">
                <a:spcBef>
                  <a:spcPct val="0"/>
                </a:spcBef>
                <a:spcAft>
                  <a:spcPct val="0"/>
                </a:spcAft>
                <a:defRPr/>
              </a:pPr>
              <a:endParaRPr lang="en-US" sz="1601">
                <a:solidFill>
                  <a:srgbClr val="FFFFFF"/>
                </a:solidFill>
              </a:endParaRPr>
            </a:p>
          </p:txBody>
        </p:sp>
        <p:sp>
          <p:nvSpPr>
            <p:cNvPr id="22" name="Rectangle 21"/>
            <p:cNvSpPr/>
            <p:nvPr/>
          </p:nvSpPr>
          <p:spPr>
            <a:xfrm>
              <a:off x="50292000" y="0"/>
              <a:ext cx="914400" cy="329184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609996" fontAlgn="base">
                <a:spcBef>
                  <a:spcPct val="0"/>
                </a:spcBef>
                <a:spcAft>
                  <a:spcPct val="0"/>
                </a:spcAft>
                <a:defRPr/>
              </a:pPr>
              <a:endParaRPr lang="en-US" sz="1601">
                <a:solidFill>
                  <a:srgbClr val="FFFFFF"/>
                </a:solidFill>
              </a:endParaRPr>
            </a:p>
          </p:txBody>
        </p:sp>
        <p:sp>
          <p:nvSpPr>
            <p:cNvPr id="24" name="Rectangle 23"/>
            <p:cNvSpPr/>
            <p:nvPr/>
          </p:nvSpPr>
          <p:spPr>
            <a:xfrm>
              <a:off x="914400" y="32080200"/>
              <a:ext cx="49377600" cy="8382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609996" fontAlgn="base">
                <a:spcBef>
                  <a:spcPct val="0"/>
                </a:spcBef>
                <a:spcAft>
                  <a:spcPct val="0"/>
                </a:spcAft>
                <a:defRPr/>
              </a:pPr>
              <a:endParaRPr lang="en-US" sz="1601">
                <a:solidFill>
                  <a:srgbClr val="FFFFFF"/>
                </a:solidFill>
              </a:endParaRPr>
            </a:p>
          </p:txBody>
        </p:sp>
        <p:sp>
          <p:nvSpPr>
            <p:cNvPr id="27" name="Rectangle 26"/>
            <p:cNvSpPr/>
            <p:nvPr/>
          </p:nvSpPr>
          <p:spPr>
            <a:xfrm>
              <a:off x="914400" y="0"/>
              <a:ext cx="49377600" cy="7620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609996" fontAlgn="base">
                <a:spcBef>
                  <a:spcPct val="0"/>
                </a:spcBef>
                <a:spcAft>
                  <a:spcPct val="0"/>
                </a:spcAft>
                <a:defRPr/>
              </a:pPr>
              <a:endParaRPr lang="en-US" sz="1601">
                <a:solidFill>
                  <a:srgbClr val="FFFFFF"/>
                </a:solidFill>
              </a:endParaRPr>
            </a:p>
          </p:txBody>
        </p:sp>
      </p:grpSp>
      <p:sp>
        <p:nvSpPr>
          <p:cNvPr id="17419" name="Rectangle 135"/>
          <p:cNvSpPr>
            <a:spLocks noChangeArrowheads="1"/>
          </p:cNvSpPr>
          <p:nvPr/>
        </p:nvSpPr>
        <p:spPr bwMode="auto">
          <a:xfrm>
            <a:off x="4879975" y="-169340"/>
            <a:ext cx="184731" cy="33868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nchor="ctr">
            <a:spAutoFit/>
          </a:bodyPr>
          <a:lstStyle>
            <a:lvl1pPr>
              <a:spcBef>
                <a:spcPct val="20000"/>
              </a:spcBef>
              <a:buChar char="•"/>
              <a:defRPr sz="16800">
                <a:solidFill>
                  <a:schemeClr val="tx1"/>
                </a:solidFill>
                <a:latin typeface="Times New Roman" charset="0"/>
                <a:ea typeface="ＭＳ Ｐゴシック" charset="-128"/>
              </a:defRPr>
            </a:lvl1pPr>
            <a:lvl2pPr marL="742950" indent="-285750">
              <a:spcBef>
                <a:spcPct val="20000"/>
              </a:spcBef>
              <a:buChar char="–"/>
              <a:defRPr sz="14700">
                <a:solidFill>
                  <a:schemeClr val="tx1"/>
                </a:solidFill>
                <a:latin typeface="Times New Roman" charset="0"/>
                <a:ea typeface="ＭＳ Ｐゴシック" charset="-128"/>
              </a:defRPr>
            </a:lvl2pPr>
            <a:lvl3pPr marL="1143000" indent="-228600">
              <a:spcBef>
                <a:spcPct val="20000"/>
              </a:spcBef>
              <a:buChar char="•"/>
              <a:defRPr sz="12600">
                <a:solidFill>
                  <a:schemeClr val="tx1"/>
                </a:solidFill>
                <a:latin typeface="Times New Roman" charset="0"/>
                <a:ea typeface="ＭＳ Ｐゴシック" charset="-128"/>
              </a:defRPr>
            </a:lvl3pPr>
            <a:lvl4pPr marL="1600200" indent="-228600">
              <a:spcBef>
                <a:spcPct val="20000"/>
              </a:spcBef>
              <a:buChar char="–"/>
              <a:defRPr sz="10500">
                <a:solidFill>
                  <a:schemeClr val="tx1"/>
                </a:solidFill>
                <a:latin typeface="Times New Roman" charset="0"/>
                <a:ea typeface="ＭＳ Ｐゴシック" charset="-128"/>
              </a:defRPr>
            </a:lvl4pPr>
            <a:lvl5pPr marL="2057400" indent="-228600">
              <a:spcBef>
                <a:spcPct val="20000"/>
              </a:spcBef>
              <a:buChar char="»"/>
              <a:defRPr sz="105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105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105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105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10500">
                <a:solidFill>
                  <a:schemeClr val="tx1"/>
                </a:solidFill>
                <a:latin typeface="Times New Roman" charset="0"/>
                <a:ea typeface="ＭＳ Ｐゴシック" charset="-128"/>
              </a:defRPr>
            </a:lvl9pPr>
          </a:lstStyle>
          <a:p>
            <a:pPr defTabSz="609996" fontAlgn="base">
              <a:spcBef>
                <a:spcPct val="0"/>
              </a:spcBef>
              <a:spcAft>
                <a:spcPct val="0"/>
              </a:spcAft>
              <a:buNone/>
            </a:pPr>
            <a:endParaRPr lang="zh-CN" altLang="zh-CN" sz="1601">
              <a:solidFill>
                <a:srgbClr val="000000"/>
              </a:solidFill>
            </a:endParaRPr>
          </a:p>
        </p:txBody>
      </p:sp>
      <p:sp>
        <p:nvSpPr>
          <p:cNvPr id="17420" name="Rectangle 146"/>
          <p:cNvSpPr>
            <a:spLocks noChangeArrowheads="1"/>
          </p:cNvSpPr>
          <p:nvPr/>
        </p:nvSpPr>
        <p:spPr bwMode="auto">
          <a:xfrm>
            <a:off x="4879975" y="-16841"/>
            <a:ext cx="184731" cy="33868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nchor="ctr">
            <a:spAutoFit/>
          </a:bodyPr>
          <a:lstStyle>
            <a:lvl1pPr>
              <a:spcBef>
                <a:spcPct val="20000"/>
              </a:spcBef>
              <a:buChar char="•"/>
              <a:defRPr sz="16800">
                <a:solidFill>
                  <a:schemeClr val="tx1"/>
                </a:solidFill>
                <a:latin typeface="Times New Roman" charset="0"/>
                <a:ea typeface="ＭＳ Ｐゴシック" charset="-128"/>
              </a:defRPr>
            </a:lvl1pPr>
            <a:lvl2pPr marL="742950" indent="-285750">
              <a:spcBef>
                <a:spcPct val="20000"/>
              </a:spcBef>
              <a:buChar char="–"/>
              <a:defRPr sz="14700">
                <a:solidFill>
                  <a:schemeClr val="tx1"/>
                </a:solidFill>
                <a:latin typeface="Times New Roman" charset="0"/>
                <a:ea typeface="ＭＳ Ｐゴシック" charset="-128"/>
              </a:defRPr>
            </a:lvl2pPr>
            <a:lvl3pPr marL="1143000" indent="-228600">
              <a:spcBef>
                <a:spcPct val="20000"/>
              </a:spcBef>
              <a:buChar char="•"/>
              <a:defRPr sz="12600">
                <a:solidFill>
                  <a:schemeClr val="tx1"/>
                </a:solidFill>
                <a:latin typeface="Times New Roman" charset="0"/>
                <a:ea typeface="ＭＳ Ｐゴシック" charset="-128"/>
              </a:defRPr>
            </a:lvl3pPr>
            <a:lvl4pPr marL="1600200" indent="-228600">
              <a:spcBef>
                <a:spcPct val="20000"/>
              </a:spcBef>
              <a:buChar char="–"/>
              <a:defRPr sz="10500">
                <a:solidFill>
                  <a:schemeClr val="tx1"/>
                </a:solidFill>
                <a:latin typeface="Times New Roman" charset="0"/>
                <a:ea typeface="ＭＳ Ｐゴシック" charset="-128"/>
              </a:defRPr>
            </a:lvl4pPr>
            <a:lvl5pPr marL="2057400" indent="-228600">
              <a:spcBef>
                <a:spcPct val="20000"/>
              </a:spcBef>
              <a:buChar char="»"/>
              <a:defRPr sz="105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105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105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105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10500">
                <a:solidFill>
                  <a:schemeClr val="tx1"/>
                </a:solidFill>
                <a:latin typeface="Times New Roman" charset="0"/>
                <a:ea typeface="ＭＳ Ｐゴシック" charset="-128"/>
              </a:defRPr>
            </a:lvl9pPr>
          </a:lstStyle>
          <a:p>
            <a:pPr defTabSz="609996" eaLnBrk="0" fontAlgn="base" hangingPunct="0">
              <a:spcBef>
                <a:spcPct val="0"/>
              </a:spcBef>
              <a:spcAft>
                <a:spcPct val="0"/>
              </a:spcAft>
              <a:buNone/>
            </a:pPr>
            <a:endParaRPr lang="zh-CN" altLang="zh-CN" sz="1601">
              <a:solidFill>
                <a:srgbClr val="000000"/>
              </a:solidFill>
            </a:endParaRPr>
          </a:p>
        </p:txBody>
      </p:sp>
      <p:sp>
        <p:nvSpPr>
          <p:cNvPr id="5" name="文本框 4"/>
          <p:cNvSpPr txBox="1"/>
          <p:nvPr/>
        </p:nvSpPr>
        <p:spPr>
          <a:xfrm>
            <a:off x="21640011" y="10198851"/>
            <a:ext cx="65" cy="246349"/>
          </a:xfrm>
          <a:prstGeom prst="rect">
            <a:avLst/>
          </a:prstGeom>
          <a:noFill/>
        </p:spPr>
        <p:txBody>
          <a:bodyPr wrap="none" lIns="0" tIns="0" rIns="0" bIns="0" rtlCol="0">
            <a:spAutoFit/>
          </a:bodyPr>
          <a:lstStyle/>
          <a:p>
            <a:pPr defTabSz="609996" eaLnBrk="0" fontAlgn="base" hangingPunct="0">
              <a:spcBef>
                <a:spcPct val="0"/>
              </a:spcBef>
              <a:spcAft>
                <a:spcPct val="0"/>
              </a:spcAft>
            </a:pPr>
            <a:endParaRPr kumimoji="1" lang="zh-CN" altLang="en-US" sz="1601" dirty="0">
              <a:solidFill>
                <a:srgbClr val="000000"/>
              </a:solidFill>
              <a:ea typeface="ＭＳ Ｐゴシック" charset="-128"/>
            </a:endParaRPr>
          </a:p>
        </p:txBody>
      </p:sp>
      <p:sp>
        <p:nvSpPr>
          <p:cNvPr id="6" name="TextBox 5"/>
          <p:cNvSpPr txBox="1"/>
          <p:nvPr/>
        </p:nvSpPr>
        <p:spPr>
          <a:xfrm>
            <a:off x="20986960" y="15656587"/>
            <a:ext cx="30499" cy="338682"/>
          </a:xfrm>
          <a:prstGeom prst="rect">
            <a:avLst/>
          </a:prstGeom>
          <a:noFill/>
        </p:spPr>
        <p:txBody>
          <a:bodyPr wrap="square" rtlCol="0">
            <a:spAutoFit/>
          </a:bodyPr>
          <a:lstStyle/>
          <a:p>
            <a:pPr defTabSz="609996" eaLnBrk="0" fontAlgn="base" hangingPunct="0">
              <a:spcBef>
                <a:spcPct val="0"/>
              </a:spcBef>
              <a:spcAft>
                <a:spcPct val="0"/>
              </a:spcAft>
            </a:pPr>
            <a:endParaRPr lang="en-US" sz="1601" dirty="0">
              <a:solidFill>
                <a:srgbClr val="000000"/>
              </a:solidFill>
              <a:ea typeface="ＭＳ Ｐゴシック" charset="-128"/>
            </a:endParaRPr>
          </a:p>
        </p:txBody>
      </p:sp>
      <p:sp>
        <p:nvSpPr>
          <p:cNvPr id="7" name="文本框 6"/>
          <p:cNvSpPr txBox="1"/>
          <p:nvPr/>
        </p:nvSpPr>
        <p:spPr>
          <a:xfrm>
            <a:off x="25407696" y="22384233"/>
            <a:ext cx="184731" cy="338682"/>
          </a:xfrm>
          <a:prstGeom prst="rect">
            <a:avLst/>
          </a:prstGeom>
          <a:noFill/>
        </p:spPr>
        <p:txBody>
          <a:bodyPr wrap="none" rtlCol="0">
            <a:spAutoFit/>
          </a:bodyPr>
          <a:lstStyle/>
          <a:p>
            <a:pPr defTabSz="609996" eaLnBrk="0" fontAlgn="base" hangingPunct="0">
              <a:spcBef>
                <a:spcPct val="0"/>
              </a:spcBef>
              <a:spcAft>
                <a:spcPct val="0"/>
              </a:spcAft>
            </a:pPr>
            <a:endParaRPr kumimoji="1" lang="zh-CN" altLang="en-US" sz="1601" dirty="0">
              <a:solidFill>
                <a:srgbClr val="000000"/>
              </a:solidFill>
              <a:ea typeface="ＭＳ Ｐゴシック" charset="-128"/>
            </a:endParaRPr>
          </a:p>
        </p:txBody>
      </p:sp>
      <p:pic>
        <p:nvPicPr>
          <p:cNvPr id="105" name="Content Placeholder 4"/>
          <p:cNvPicPr>
            <a:picLocks noChangeAspect="1"/>
          </p:cNvPicPr>
          <p:nvPr/>
        </p:nvPicPr>
        <p:blipFill>
          <a:blip r:embed="rId3"/>
          <a:stretch>
            <a:fillRect/>
          </a:stretch>
        </p:blipFill>
        <p:spPr>
          <a:xfrm>
            <a:off x="38192692" y="712498"/>
            <a:ext cx="4141338" cy="2531692"/>
          </a:xfrm>
          <a:prstGeom prst="rect">
            <a:avLst/>
          </a:prstGeom>
        </p:spPr>
      </p:pic>
      <p:pic>
        <p:nvPicPr>
          <p:cNvPr id="8" name="图片 7"/>
          <p:cNvPicPr>
            <a:picLocks noChangeAspect="1"/>
          </p:cNvPicPr>
          <p:nvPr/>
        </p:nvPicPr>
        <p:blipFill>
          <a:blip r:embed="rId4"/>
          <a:stretch>
            <a:fillRect/>
          </a:stretch>
        </p:blipFill>
        <p:spPr>
          <a:xfrm>
            <a:off x="1128946" y="991922"/>
            <a:ext cx="3074771" cy="3074771"/>
          </a:xfrm>
          <a:prstGeom prst="rect">
            <a:avLst/>
          </a:prstGeom>
        </p:spPr>
      </p:pic>
      <p:grpSp>
        <p:nvGrpSpPr>
          <p:cNvPr id="9" name="组 8"/>
          <p:cNvGrpSpPr/>
          <p:nvPr/>
        </p:nvGrpSpPr>
        <p:grpSpPr>
          <a:xfrm>
            <a:off x="1326221" y="4502370"/>
            <a:ext cx="7840047" cy="9818072"/>
            <a:chOff x="1365997" y="3703161"/>
            <a:chExt cx="7840047" cy="9818072"/>
          </a:xfrm>
        </p:grpSpPr>
        <p:sp>
          <p:nvSpPr>
            <p:cNvPr id="15" name="文本框 14"/>
            <p:cNvSpPr txBox="1"/>
            <p:nvPr/>
          </p:nvSpPr>
          <p:spPr>
            <a:xfrm>
              <a:off x="1365997" y="3703161"/>
              <a:ext cx="7840047" cy="9818072"/>
            </a:xfrm>
            <a:prstGeom prst="rect">
              <a:avLst/>
            </a:prstGeom>
            <a:noFill/>
            <a:ln w="101600">
              <a:solidFill>
                <a:srgbClr val="009848"/>
              </a:solidFill>
            </a:ln>
          </p:spPr>
          <p:txBody>
            <a:bodyPr wrap="square" rtlCol="0">
              <a:spAutoFit/>
            </a:bodyPr>
            <a:lstStyle/>
            <a:p>
              <a:r>
                <a:rPr kumimoji="1" lang="en-US" altLang="zh-CN" sz="4000" b="1" dirty="0" smtClean="0">
                  <a:solidFill>
                    <a:srgbClr val="009848"/>
                  </a:solidFill>
                </a:rPr>
                <a:t> Background</a:t>
              </a:r>
            </a:p>
            <a:p>
              <a:pPr marL="108000" algn="just"/>
              <a:r>
                <a:rPr kumimoji="1" lang="en-US" altLang="zh-CN" sz="2800" dirty="0" smtClean="0"/>
                <a:t>Following multiple breakthroughs in next-generation sequencing technology during the past decade, a significant amount of genomic information has been generated. Effectively analyzing this genomic information for hypotheses and biomarker generation is an ongoing challenge. </a:t>
              </a:r>
              <a:endParaRPr kumimoji="1" lang="el-GR" altLang="zh-CN" sz="2800" dirty="0" smtClean="0"/>
            </a:p>
            <a:p>
              <a:pPr marL="108000"/>
              <a:endParaRPr kumimoji="1" lang="el-GR" altLang="zh-CN" sz="2600" dirty="0"/>
            </a:p>
            <a:p>
              <a:pPr marL="108000"/>
              <a:endParaRPr kumimoji="1" lang="el-GR" altLang="zh-CN" sz="2600" dirty="0" smtClean="0"/>
            </a:p>
            <a:p>
              <a:pPr marL="108000"/>
              <a:endParaRPr kumimoji="1" lang="el-GR" altLang="zh-CN" sz="2600" dirty="0"/>
            </a:p>
            <a:p>
              <a:pPr marL="108000"/>
              <a:endParaRPr kumimoji="1" lang="el-GR" altLang="zh-CN" sz="2600" dirty="0" smtClean="0"/>
            </a:p>
            <a:p>
              <a:pPr marL="108000"/>
              <a:endParaRPr kumimoji="1" lang="el-GR" altLang="zh-CN" sz="2600" dirty="0"/>
            </a:p>
            <a:p>
              <a:pPr marL="108000"/>
              <a:endParaRPr kumimoji="1" lang="el-GR" altLang="zh-CN" sz="2600" dirty="0" smtClean="0"/>
            </a:p>
            <a:p>
              <a:pPr marL="108000"/>
              <a:endParaRPr kumimoji="1" lang="en-US" altLang="zh-CN" sz="2600" dirty="0" smtClean="0"/>
            </a:p>
            <a:p>
              <a:pPr marL="108000"/>
              <a:endParaRPr kumimoji="1" lang="en-US" altLang="zh-CN" sz="2600" dirty="0"/>
            </a:p>
            <a:p>
              <a:pPr marL="108000"/>
              <a:endParaRPr kumimoji="1" lang="en-US" altLang="zh-CN" sz="2600" dirty="0" smtClean="0"/>
            </a:p>
            <a:p>
              <a:pPr marL="108000"/>
              <a:endParaRPr kumimoji="1" lang="en-US" altLang="zh-CN" sz="2600" dirty="0"/>
            </a:p>
            <a:p>
              <a:pPr marL="108000"/>
              <a:r>
                <a:rPr lang="en-US" altLang="zh-CN" sz="1200" dirty="0" smtClean="0"/>
                <a:t> </a:t>
              </a:r>
            </a:p>
            <a:p>
              <a:pPr marL="108000"/>
              <a:r>
                <a:rPr lang="en-US" altLang="zh-CN" sz="1200" dirty="0" smtClean="0"/>
                <a:t>Credit</a:t>
              </a:r>
              <a:r>
                <a:rPr lang="en-US" altLang="zh-CN" sz="1200" dirty="0"/>
                <a:t>: National Cancer </a:t>
              </a:r>
              <a:r>
                <a:rPr lang="en-US" altLang="zh-CN" sz="1200" dirty="0" smtClean="0"/>
                <a:t>Institute.</a:t>
              </a:r>
            </a:p>
            <a:p>
              <a:pPr marL="108000"/>
              <a:endParaRPr lang="en-US" altLang="zh-CN" sz="2800" dirty="0"/>
            </a:p>
            <a:p>
              <a:pPr marL="108000" algn="just"/>
              <a:r>
                <a:rPr lang="en-US" altLang="zh-CN" sz="2800" dirty="0" smtClean="0"/>
                <a:t>Our </a:t>
              </a:r>
              <a:r>
                <a:rPr lang="en-US" altLang="zh-CN" sz="2800" dirty="0"/>
                <a:t>work reports performances of state-of-the-art statistical algorithms and multivariate regression after recursive variable selection to predict the drug sensitivity data.</a:t>
              </a:r>
              <a:endParaRPr kumimoji="1" lang="el-GR" altLang="zh-CN" sz="2600" dirty="0" smtClean="0"/>
            </a:p>
          </p:txBody>
        </p:sp>
        <p:pic>
          <p:nvPicPr>
            <p:cNvPr id="19" name="图片 18"/>
            <p:cNvPicPr>
              <a:picLocks noChangeAspect="1"/>
            </p:cNvPicPr>
            <p:nvPr/>
          </p:nvPicPr>
          <p:blipFill rotWithShape="1">
            <a:blip r:embed="rId5"/>
            <a:srcRect l="-1476" t="25183" r="438" b="8555"/>
            <a:stretch/>
          </p:blipFill>
          <p:spPr>
            <a:xfrm>
              <a:off x="1527585" y="7075671"/>
              <a:ext cx="3430373" cy="3914415"/>
            </a:xfrm>
            <a:prstGeom prst="rect">
              <a:avLst/>
            </a:prstGeom>
          </p:spPr>
        </p:pic>
      </p:grpSp>
      <p:sp>
        <p:nvSpPr>
          <p:cNvPr id="20" name="文本框 19"/>
          <p:cNvSpPr txBox="1"/>
          <p:nvPr/>
        </p:nvSpPr>
        <p:spPr>
          <a:xfrm>
            <a:off x="4922222" y="7617694"/>
            <a:ext cx="4083921" cy="4832092"/>
          </a:xfrm>
          <a:prstGeom prst="rect">
            <a:avLst/>
          </a:prstGeom>
          <a:noFill/>
        </p:spPr>
        <p:txBody>
          <a:bodyPr wrap="square" rtlCol="0">
            <a:spAutoFit/>
          </a:bodyPr>
          <a:lstStyle/>
          <a:p>
            <a:pPr marL="108000" lvl="0" algn="just"/>
            <a:r>
              <a:rPr lang="en-US" altLang="zh-CN" sz="2800" dirty="0">
                <a:solidFill>
                  <a:prstClr val="black"/>
                </a:solidFill>
              </a:rPr>
              <a:t>One particular question that many cancer biologists face is how to accurately predict cancer cells’ drug sensitivity to tailor treatment for everyone based on their genomic underpinning including gene expression levels, copy number variations, and mutations. </a:t>
            </a:r>
          </a:p>
        </p:txBody>
      </p:sp>
      <p:sp>
        <p:nvSpPr>
          <p:cNvPr id="125" name="文本框 124"/>
          <p:cNvSpPr txBox="1"/>
          <p:nvPr/>
        </p:nvSpPr>
        <p:spPr>
          <a:xfrm>
            <a:off x="1366264" y="14525034"/>
            <a:ext cx="7828951" cy="6740307"/>
          </a:xfrm>
          <a:prstGeom prst="rect">
            <a:avLst/>
          </a:prstGeom>
          <a:noFill/>
          <a:ln w="101600">
            <a:solidFill>
              <a:srgbClr val="009848"/>
            </a:solidFill>
          </a:ln>
        </p:spPr>
        <p:txBody>
          <a:bodyPr wrap="square" rtlCol="0">
            <a:spAutoFit/>
          </a:bodyPr>
          <a:lstStyle/>
          <a:p>
            <a:r>
              <a:rPr kumimoji="1" lang="en-US" altLang="zh-CN" sz="4000" b="1" dirty="0" smtClean="0">
                <a:solidFill>
                  <a:srgbClr val="009848"/>
                </a:solidFill>
              </a:rPr>
              <a:t> Drug Sensitivity Data</a:t>
            </a:r>
          </a:p>
          <a:p>
            <a:pPr marL="108000" algn="just"/>
            <a:r>
              <a:rPr kumimoji="1" lang="en-US" altLang="zh-CN" sz="2800" dirty="0" smtClean="0"/>
              <a:t>Cleave Biosciences CB-5083 is a small-molecule inhibitor that targets VCP/p97, an important player in </a:t>
            </a:r>
            <a:r>
              <a:rPr kumimoji="1" lang="en-US" altLang="zh-CN" sz="2800" dirty="0" smtClean="0"/>
              <a:t>cellular </a:t>
            </a:r>
            <a:r>
              <a:rPr kumimoji="1" lang="en-US" altLang="zh-CN" sz="2800" dirty="0" smtClean="0"/>
              <a:t>unfolded protein response. </a:t>
            </a:r>
          </a:p>
          <a:p>
            <a:pPr marL="108000"/>
            <a:endParaRPr kumimoji="1" lang="en-US" altLang="zh-CN" sz="2800" dirty="0"/>
          </a:p>
          <a:p>
            <a:pPr marL="108000"/>
            <a:endParaRPr kumimoji="1" lang="en-US" altLang="zh-CN" sz="2800" dirty="0" smtClean="0"/>
          </a:p>
          <a:p>
            <a:pPr marL="108000"/>
            <a:endParaRPr kumimoji="1" lang="en-US" altLang="zh-CN" sz="2800" dirty="0" smtClean="0"/>
          </a:p>
          <a:p>
            <a:pPr marL="108000"/>
            <a:endParaRPr kumimoji="1" lang="en-US" altLang="zh-CN" sz="2800" dirty="0"/>
          </a:p>
          <a:p>
            <a:pPr marL="108000" algn="just"/>
            <a:r>
              <a:rPr kumimoji="1" lang="en-US" altLang="zh-CN" sz="2800" dirty="0" smtClean="0"/>
              <a:t>To understand the genomic signatures for drug sensitivity to CB-5083, Cleave has conducted a large panel screen in 110 cancer cell lines on different tissues, and collected drug responses to CB-5083 measured by IC50s from cell lines′ dose-response curves. Gene expression data and gene sets information are publically available.</a:t>
            </a:r>
            <a:endParaRPr kumimoji="1" lang="en-US" altLang="zh-CN" sz="2800" dirty="0"/>
          </a:p>
        </p:txBody>
      </p:sp>
      <p:graphicFrame>
        <p:nvGraphicFramePr>
          <p:cNvPr id="17475" name="表格 17474"/>
          <p:cNvGraphicFramePr>
            <a:graphicFrameLocks noGrp="1"/>
          </p:cNvGraphicFramePr>
          <p:nvPr>
            <p:extLst>
              <p:ext uri="{D42A27DB-BD31-4B8C-83A1-F6EECF244321}">
                <p14:modId xmlns:p14="http://schemas.microsoft.com/office/powerpoint/2010/main" val="2087797707"/>
              </p:ext>
            </p:extLst>
          </p:nvPr>
        </p:nvGraphicFramePr>
        <p:xfrm>
          <a:off x="2970720" y="16573332"/>
          <a:ext cx="4876800" cy="1465580"/>
        </p:xfrm>
        <a:graphic>
          <a:graphicData uri="http://schemas.openxmlformats.org/drawingml/2006/table">
            <a:tbl>
              <a:tblPr/>
              <a:tblGrid>
                <a:gridCol w="1343025"/>
                <a:gridCol w="3533775"/>
              </a:tblGrid>
              <a:tr h="0">
                <a:tc>
                  <a:txBody>
                    <a:bodyPr/>
                    <a:lstStyle/>
                    <a:p>
                      <a:pPr algn="ctr" fontAlgn="ctr"/>
                      <a:r>
                        <a:rPr lang="en-US" sz="2200" b="1" i="0" u="none" strike="noStrike" dirty="0">
                          <a:solidFill>
                            <a:srgbClr val="000000"/>
                          </a:solidFill>
                          <a:effectLst/>
                          <a:latin typeface="Calibri" charset="0"/>
                        </a:rPr>
                        <a:t>Output</a:t>
                      </a:r>
                    </a:p>
                  </a:txBody>
                  <a:tcPr marL="12700" marR="12700" marT="1270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E2EFDA"/>
                    </a:solidFill>
                  </a:tcPr>
                </a:tc>
                <a:tc>
                  <a:txBody>
                    <a:bodyPr/>
                    <a:lstStyle/>
                    <a:p>
                      <a:pPr algn="just" fontAlgn="ctr"/>
                      <a:r>
                        <a:rPr lang="en-US" sz="2200" b="0" i="0" u="none" strike="noStrike" dirty="0">
                          <a:solidFill>
                            <a:srgbClr val="000000"/>
                          </a:solidFill>
                          <a:effectLst/>
                          <a:latin typeface="Calibri" charset="0"/>
                        </a:rPr>
                        <a:t>Drug Sensitivity (IC50)</a:t>
                      </a:r>
                    </a:p>
                  </a:txBody>
                  <a:tcPr marL="12700" marR="12700" marT="1270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E2EFDA"/>
                    </a:solidFill>
                  </a:tcPr>
                </a:tc>
              </a:tr>
              <a:tr h="368300">
                <a:tc rowSpan="3">
                  <a:txBody>
                    <a:bodyPr/>
                    <a:lstStyle/>
                    <a:p>
                      <a:pPr algn="ctr" fontAlgn="ctr"/>
                      <a:r>
                        <a:rPr lang="en-US" sz="2200" b="1" i="0" u="none" strike="noStrike" dirty="0">
                          <a:solidFill>
                            <a:srgbClr val="000000"/>
                          </a:solidFill>
                          <a:effectLst/>
                          <a:latin typeface="Calibri" charset="0"/>
                        </a:rPr>
                        <a:t>Input</a:t>
                      </a:r>
                    </a:p>
                  </a:txBody>
                  <a:tcPr marL="12700" marR="12700" marT="1270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C6E0B4"/>
                    </a:solidFill>
                  </a:tcPr>
                </a:tc>
                <a:tc>
                  <a:txBody>
                    <a:bodyPr/>
                    <a:lstStyle/>
                    <a:p>
                      <a:pPr algn="just" rtl="0" fontAlgn="ctr"/>
                      <a:r>
                        <a:rPr lang="en-US" sz="2200" b="0" i="0" u="none" strike="noStrike">
                          <a:solidFill>
                            <a:srgbClr val="000000"/>
                          </a:solidFill>
                          <a:effectLst/>
                          <a:latin typeface="Calibri" charset="0"/>
                        </a:rPr>
                        <a:t>Tissue Type </a:t>
                      </a:r>
                    </a:p>
                  </a:txBody>
                  <a:tcPr marL="12700" marR="12700" marT="1270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solidFill>
                      <a:srgbClr val="C6E0B4"/>
                    </a:solidFill>
                  </a:tcPr>
                </a:tc>
              </a:tr>
              <a:tr h="368300">
                <a:tc vMerge="1">
                  <a:txBody>
                    <a:bodyPr/>
                    <a:lstStyle/>
                    <a:p>
                      <a:endParaRPr lang="zh-CN" altLang="en-US"/>
                    </a:p>
                  </a:txBody>
                  <a:tcPr/>
                </a:tc>
                <a:tc>
                  <a:txBody>
                    <a:bodyPr/>
                    <a:lstStyle/>
                    <a:p>
                      <a:pPr algn="just" fontAlgn="ctr"/>
                      <a:r>
                        <a:rPr lang="en-US" sz="2200" b="0" i="0" u="none" strike="noStrike" dirty="0">
                          <a:solidFill>
                            <a:srgbClr val="000000"/>
                          </a:solidFill>
                          <a:effectLst/>
                          <a:latin typeface="Calibri" charset="0"/>
                        </a:rPr>
                        <a:t>Gene Expression</a:t>
                      </a:r>
                    </a:p>
                  </a:txBody>
                  <a:tcPr marL="12700" marR="12700" marT="1270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solidFill>
                      <a:srgbClr val="E2EFDA"/>
                    </a:solidFill>
                  </a:tcPr>
                </a:tc>
              </a:tr>
              <a:tr h="381000">
                <a:tc vMerge="1">
                  <a:txBody>
                    <a:bodyPr/>
                    <a:lstStyle/>
                    <a:p>
                      <a:endParaRPr lang="zh-CN" altLang="en-US"/>
                    </a:p>
                  </a:txBody>
                  <a:tcPr/>
                </a:tc>
                <a:tc>
                  <a:txBody>
                    <a:bodyPr/>
                    <a:lstStyle/>
                    <a:p>
                      <a:pPr algn="just" fontAlgn="ctr"/>
                      <a:r>
                        <a:rPr lang="en-US" sz="2200" b="0" i="0" u="none" strike="noStrike" dirty="0">
                          <a:solidFill>
                            <a:srgbClr val="000000"/>
                          </a:solidFill>
                          <a:effectLst/>
                          <a:latin typeface="Calibri" charset="0"/>
                        </a:rPr>
                        <a:t>Gene Sets </a:t>
                      </a:r>
                    </a:p>
                  </a:txBody>
                  <a:tcPr marL="12700" marR="12700" marT="1270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635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C6E0B4"/>
                    </a:solidFill>
                  </a:tcPr>
                </a:tc>
              </a:tr>
            </a:tbl>
          </a:graphicData>
        </a:graphic>
      </p:graphicFrame>
      <p:grpSp>
        <p:nvGrpSpPr>
          <p:cNvPr id="17483" name="组 17482"/>
          <p:cNvGrpSpPr/>
          <p:nvPr/>
        </p:nvGrpSpPr>
        <p:grpSpPr>
          <a:xfrm>
            <a:off x="9622262" y="4478016"/>
            <a:ext cx="7828951" cy="16812000"/>
            <a:chOff x="9590643" y="4499805"/>
            <a:chExt cx="7828951" cy="17117866"/>
          </a:xfrm>
        </p:grpSpPr>
        <p:sp>
          <p:nvSpPr>
            <p:cNvPr id="122" name="文本框 121"/>
            <p:cNvSpPr txBox="1"/>
            <p:nvPr/>
          </p:nvSpPr>
          <p:spPr>
            <a:xfrm>
              <a:off x="9590643" y="4499805"/>
              <a:ext cx="7828951" cy="17117866"/>
            </a:xfrm>
            <a:prstGeom prst="rect">
              <a:avLst/>
            </a:prstGeom>
            <a:noFill/>
            <a:ln w="101600">
              <a:solidFill>
                <a:srgbClr val="009848"/>
              </a:solidFill>
            </a:ln>
          </p:spPr>
          <p:txBody>
            <a:bodyPr wrap="square" rtlCol="0">
              <a:spAutoFit/>
            </a:bodyPr>
            <a:lstStyle/>
            <a:p>
              <a:r>
                <a:rPr kumimoji="1" lang="en-US" altLang="zh-CN" sz="4000" b="1" dirty="0" smtClean="0">
                  <a:solidFill>
                    <a:srgbClr val="009848"/>
                  </a:solidFill>
                </a:rPr>
                <a:t> Methodology</a:t>
              </a:r>
            </a:p>
            <a:p>
              <a:pPr marL="457200" indent="-457200">
                <a:buFont typeface="Wingdings" charset="2"/>
                <a:buChar char="Ø"/>
              </a:pPr>
              <a:r>
                <a:rPr lang="en-US" altLang="zh-CN" sz="3200" b="1" dirty="0" smtClean="0">
                  <a:solidFill>
                    <a:srgbClr val="009848"/>
                  </a:solidFill>
                </a:rPr>
                <a:t>Lasso Recursive Variable Selection</a:t>
              </a:r>
              <a:endParaRPr lang="en-US" altLang="zh-CN" sz="1000" b="1" dirty="0" smtClean="0">
                <a:solidFill>
                  <a:srgbClr val="009848"/>
                </a:solidFill>
              </a:endParaRPr>
            </a:p>
            <a:p>
              <a:pPr marL="108000"/>
              <a:r>
                <a:rPr lang="en-US" altLang="zh-CN" sz="2800" b="1" u="sng" dirty="0" smtClean="0"/>
                <a:t>Why?</a:t>
              </a:r>
            </a:p>
            <a:p>
              <a:pPr marL="108000"/>
              <a:endParaRPr lang="en-US" altLang="zh-CN" sz="1000" b="1" u="sng" dirty="0" smtClean="0"/>
            </a:p>
            <a:p>
              <a:pPr marL="108000" algn="just"/>
              <a:r>
                <a:rPr lang="en-US" altLang="zh-CN" sz="2800" dirty="0" smtClean="0"/>
                <a:t>To find a core gene subset to avoid </a:t>
              </a:r>
              <a:r>
                <a:rPr lang="en-US" altLang="zh-CN" sz="2800" dirty="0" err="1" smtClean="0"/>
                <a:t>overfitting</a:t>
              </a:r>
              <a:r>
                <a:rPr lang="en-US" altLang="zh-CN" sz="2800" dirty="0" smtClean="0"/>
                <a:t> and to build a robust predictive model, which is known as variable selection. Usually, selected covariates can be highly correlated with each other which reduces remaining information. </a:t>
              </a:r>
            </a:p>
            <a:p>
              <a:pPr marL="108000"/>
              <a:endParaRPr lang="en-US" altLang="zh-CN" sz="1000" dirty="0" smtClean="0"/>
            </a:p>
            <a:p>
              <a:pPr marL="108000"/>
              <a:r>
                <a:rPr lang="en-US" altLang="zh-CN" sz="2800" b="1" u="sng" dirty="0" smtClean="0"/>
                <a:t>How?</a:t>
              </a:r>
            </a:p>
            <a:p>
              <a:pPr marL="108000"/>
              <a:endParaRPr lang="en-US" altLang="zh-CN" sz="1000" b="1" u="sng" dirty="0" smtClean="0"/>
            </a:p>
            <a:p>
              <a:pPr marL="108000" algn="just"/>
              <a:r>
                <a:rPr lang="en-US" altLang="zh-CN" sz="2800" b="1" dirty="0" smtClean="0"/>
                <a:t>Recursive variable selection </a:t>
              </a:r>
              <a:r>
                <a:rPr lang="en-US" altLang="zh-CN" sz="2800" dirty="0" smtClean="0"/>
                <a:t>is to repeatedly construct a model by one particular method (such as Lasso) and eliminate features (genes) with low importance defined by that method until we get optimal subsets for prediction. We test that this method can significantly </a:t>
              </a:r>
              <a:r>
                <a:rPr lang="en-US" altLang="zh-CN" sz="2800" b="1" dirty="0" smtClean="0"/>
                <a:t>reduce correlation of selected </a:t>
              </a:r>
              <a:r>
                <a:rPr lang="en-US" altLang="zh-CN" sz="2800" b="1" dirty="0" smtClean="0"/>
                <a:t>covariates</a:t>
              </a:r>
              <a:r>
                <a:rPr lang="en-US" altLang="zh-CN" sz="2800" b="1" baseline="30000" dirty="0" smtClean="0"/>
                <a:t>[1]</a:t>
              </a:r>
              <a:r>
                <a:rPr lang="en-US" altLang="zh-CN" sz="2800" dirty="0" smtClean="0"/>
                <a:t>.</a:t>
              </a:r>
              <a:endParaRPr lang="en-US" altLang="zh-CN" sz="2800" dirty="0" smtClean="0"/>
            </a:p>
            <a:p>
              <a:pPr marL="108000"/>
              <a:r>
                <a:rPr lang="en-US" altLang="zh-CN" sz="2800" i="1" dirty="0" smtClean="0"/>
                <a:t>One Step:</a:t>
              </a:r>
            </a:p>
            <a:p>
              <a:pPr marL="108000"/>
              <a:endParaRPr lang="en-US" altLang="zh-CN" sz="2800" dirty="0"/>
            </a:p>
            <a:p>
              <a:pPr marL="108000"/>
              <a:endParaRPr lang="en-US" altLang="zh-CN" sz="2800" u="sng" dirty="0"/>
            </a:p>
            <a:p>
              <a:pPr marL="108000"/>
              <a:r>
                <a:rPr lang="en-US" altLang="zh-CN" sz="2800" i="1" dirty="0" smtClean="0"/>
                <a:t>Recursive Steps (Example):</a:t>
              </a:r>
              <a:endParaRPr lang="en-US" altLang="zh-CN" sz="2800" i="1" dirty="0"/>
            </a:p>
            <a:p>
              <a:pPr marL="108000"/>
              <a:endParaRPr lang="en-US" altLang="zh-CN" sz="2800" dirty="0"/>
            </a:p>
            <a:p>
              <a:endParaRPr lang="en-US" altLang="zh-CN" sz="2800" b="1" dirty="0" smtClean="0">
                <a:solidFill>
                  <a:srgbClr val="009848"/>
                </a:solidFill>
              </a:endParaRPr>
            </a:p>
            <a:p>
              <a:endParaRPr lang="en-US" altLang="zh-CN" sz="2800" b="1" dirty="0">
                <a:solidFill>
                  <a:srgbClr val="009848"/>
                </a:solidFill>
              </a:endParaRPr>
            </a:p>
            <a:p>
              <a:endParaRPr lang="en-US" altLang="zh-CN" sz="2800" b="1" dirty="0">
                <a:solidFill>
                  <a:srgbClr val="009848"/>
                </a:solidFill>
              </a:endParaRPr>
            </a:p>
            <a:p>
              <a:endParaRPr lang="en-US" altLang="zh-CN" sz="1400" b="1" dirty="0" smtClean="0">
                <a:solidFill>
                  <a:srgbClr val="009848"/>
                </a:solidFill>
              </a:endParaRPr>
            </a:p>
            <a:p>
              <a:pPr marL="457200" indent="-457200">
                <a:buFont typeface="Wingdings" charset="2"/>
                <a:buChar char="Ø"/>
              </a:pPr>
              <a:r>
                <a:rPr lang="en-US" altLang="zh-CN" sz="3200" b="1" dirty="0" smtClean="0">
                  <a:solidFill>
                    <a:srgbClr val="009848"/>
                  </a:solidFill>
                </a:rPr>
                <a:t>Random Projection with Minimum Covariance Determinant for Outlier Detection</a:t>
              </a:r>
              <a:endParaRPr lang="en-US" altLang="zh-CN" sz="1000" b="1" dirty="0" smtClean="0">
                <a:solidFill>
                  <a:srgbClr val="009848"/>
                </a:solidFill>
              </a:endParaRPr>
            </a:p>
            <a:p>
              <a:pPr marL="108000"/>
              <a:r>
                <a:rPr lang="en-US" altLang="zh-CN" sz="3200" b="1" u="sng" dirty="0" smtClean="0"/>
                <a:t>Why?</a:t>
              </a:r>
            </a:p>
            <a:p>
              <a:pPr marL="108000"/>
              <a:endParaRPr lang="en-US" altLang="zh-CN" sz="1050" b="1" u="sng" dirty="0" smtClean="0"/>
            </a:p>
            <a:p>
              <a:pPr marL="108000" algn="just"/>
              <a:r>
                <a:rPr lang="en-US" altLang="zh-CN" sz="2800" dirty="0"/>
                <a:t>O</a:t>
              </a:r>
              <a:r>
                <a:rPr lang="en-US" altLang="zh-CN" sz="2800" dirty="0" smtClean="0"/>
                <a:t>utliers maybe have some interesting biological properties or they could compromise the model in the next step of statistical analysis. </a:t>
              </a:r>
            </a:p>
            <a:p>
              <a:pPr marL="108000"/>
              <a:r>
                <a:rPr lang="en-US" altLang="zh-CN" sz="3200" b="1" u="sng" dirty="0" smtClean="0"/>
                <a:t>How?</a:t>
              </a:r>
            </a:p>
            <a:p>
              <a:pPr marL="108000"/>
              <a:endParaRPr lang="en-US" altLang="zh-CN" sz="1050" b="1" u="sng" dirty="0" smtClean="0"/>
            </a:p>
            <a:p>
              <a:pPr marL="108000" algn="just"/>
              <a:r>
                <a:rPr lang="en-US" altLang="zh-CN" sz="2800" dirty="0" smtClean="0">
                  <a:solidFill>
                    <a:prstClr val="black"/>
                  </a:solidFill>
                </a:rPr>
                <a:t>Gene </a:t>
              </a:r>
              <a:r>
                <a:rPr lang="en-US" altLang="zh-CN" sz="2800" dirty="0">
                  <a:solidFill>
                    <a:prstClr val="black"/>
                  </a:solidFill>
                </a:rPr>
                <a:t>expression data can be illustrated as a big matrix with rows of </a:t>
              </a:r>
              <a:r>
                <a:rPr lang="en-US" altLang="zh-CN" sz="2800" dirty="0" smtClean="0">
                  <a:solidFill>
                    <a:prstClr val="black"/>
                  </a:solidFill>
                </a:rPr>
                <a:t>different cell lines and </a:t>
              </a:r>
              <a:r>
                <a:rPr lang="en-US" altLang="zh-CN" sz="2800" dirty="0">
                  <a:solidFill>
                    <a:prstClr val="black"/>
                  </a:solidFill>
                </a:rPr>
                <a:t>columns of </a:t>
              </a:r>
              <a:r>
                <a:rPr lang="en-US" altLang="zh-CN" sz="2800" dirty="0" smtClean="0">
                  <a:solidFill>
                    <a:prstClr val="black"/>
                  </a:solidFill>
                </a:rPr>
                <a:t>different genes.</a:t>
              </a:r>
            </a:p>
          </p:txBody>
        </p:sp>
        <p:sp>
          <p:nvSpPr>
            <p:cNvPr id="17477" name="矩形 17476"/>
            <p:cNvSpPr/>
            <p:nvPr/>
          </p:nvSpPr>
          <p:spPr>
            <a:xfrm>
              <a:off x="9799985" y="12649927"/>
              <a:ext cx="2936152" cy="499601"/>
            </a:xfrm>
            <a:prstGeom prst="rect">
              <a:avLst/>
            </a:prstGeom>
            <a:solidFill>
              <a:srgbClr val="009848"/>
            </a:solidFill>
            <a:ln w="19050">
              <a:solidFill>
                <a:srgbClr val="00984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29" name="矩形 128"/>
            <p:cNvSpPr/>
            <p:nvPr/>
          </p:nvSpPr>
          <p:spPr>
            <a:xfrm>
              <a:off x="14156183" y="12679732"/>
              <a:ext cx="2936152" cy="499601"/>
            </a:xfrm>
            <a:prstGeom prst="rect">
              <a:avLst/>
            </a:prstGeom>
            <a:noFill/>
            <a:ln w="19050">
              <a:solidFill>
                <a:srgbClr val="00984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32" name="矩形 131"/>
            <p:cNvSpPr/>
            <p:nvPr/>
          </p:nvSpPr>
          <p:spPr>
            <a:xfrm>
              <a:off x="16717781" y="12685557"/>
              <a:ext cx="367200" cy="499601"/>
            </a:xfrm>
            <a:prstGeom prst="rect">
              <a:avLst/>
            </a:prstGeom>
            <a:solidFill>
              <a:srgbClr val="009848"/>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cxnSp>
          <p:nvCxnSpPr>
            <p:cNvPr id="17479" name="直线箭头连接符 17478"/>
            <p:cNvCxnSpPr/>
            <p:nvPr/>
          </p:nvCxnSpPr>
          <p:spPr>
            <a:xfrm>
              <a:off x="12998996" y="14229233"/>
              <a:ext cx="788739" cy="0"/>
            </a:xfrm>
            <a:prstGeom prst="straightConnector1">
              <a:avLst/>
            </a:prstGeom>
            <a:ln w="57150">
              <a:solidFill>
                <a:srgbClr val="C00000"/>
              </a:solidFill>
              <a:tailEnd type="triangle"/>
            </a:ln>
          </p:spPr>
          <p:style>
            <a:lnRef idx="1">
              <a:schemeClr val="accent1"/>
            </a:lnRef>
            <a:fillRef idx="0">
              <a:schemeClr val="accent1"/>
            </a:fillRef>
            <a:effectRef idx="0">
              <a:schemeClr val="accent1"/>
            </a:effectRef>
            <a:fontRef idx="minor">
              <a:schemeClr val="tx1"/>
            </a:fontRef>
          </p:style>
        </p:cxnSp>
        <p:sp>
          <p:nvSpPr>
            <p:cNvPr id="133" name="矩形 132"/>
            <p:cNvSpPr/>
            <p:nvPr/>
          </p:nvSpPr>
          <p:spPr>
            <a:xfrm>
              <a:off x="9799985" y="14004175"/>
              <a:ext cx="2936152" cy="499601"/>
            </a:xfrm>
            <a:prstGeom prst="rect">
              <a:avLst/>
            </a:prstGeom>
            <a:solidFill>
              <a:srgbClr val="009848"/>
            </a:solidFill>
            <a:ln w="19050">
              <a:solidFill>
                <a:srgbClr val="00984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39" name="矩形 138"/>
            <p:cNvSpPr/>
            <p:nvPr/>
          </p:nvSpPr>
          <p:spPr>
            <a:xfrm>
              <a:off x="14178282" y="14015912"/>
              <a:ext cx="2936152" cy="499601"/>
            </a:xfrm>
            <a:prstGeom prst="rect">
              <a:avLst/>
            </a:prstGeom>
            <a:noFill/>
            <a:ln w="19050">
              <a:solidFill>
                <a:srgbClr val="00984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cxnSp>
          <p:nvCxnSpPr>
            <p:cNvPr id="140" name="直线箭头连接符 139"/>
            <p:cNvCxnSpPr/>
            <p:nvPr/>
          </p:nvCxnSpPr>
          <p:spPr>
            <a:xfrm>
              <a:off x="12998996" y="12899727"/>
              <a:ext cx="788739" cy="0"/>
            </a:xfrm>
            <a:prstGeom prst="straightConnector1">
              <a:avLst/>
            </a:prstGeom>
            <a:ln w="57150">
              <a:solidFill>
                <a:srgbClr val="C00000"/>
              </a:solidFill>
              <a:tailEnd type="triangle"/>
            </a:ln>
          </p:spPr>
          <p:style>
            <a:lnRef idx="1">
              <a:schemeClr val="accent1"/>
            </a:lnRef>
            <a:fillRef idx="0">
              <a:schemeClr val="accent1"/>
            </a:fillRef>
            <a:effectRef idx="0">
              <a:schemeClr val="accent1"/>
            </a:effectRef>
            <a:fontRef idx="minor">
              <a:schemeClr val="tx1"/>
            </a:fontRef>
          </p:style>
        </p:cxnSp>
        <p:sp>
          <p:nvSpPr>
            <p:cNvPr id="141" name="矩形 140"/>
            <p:cNvSpPr/>
            <p:nvPr/>
          </p:nvSpPr>
          <p:spPr>
            <a:xfrm>
              <a:off x="15657323" y="14004175"/>
              <a:ext cx="1468800" cy="499601"/>
            </a:xfrm>
            <a:prstGeom prst="rect">
              <a:avLst/>
            </a:prstGeom>
            <a:solidFill>
              <a:srgbClr val="009848"/>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42" name="矩形 141"/>
            <p:cNvSpPr/>
            <p:nvPr/>
          </p:nvSpPr>
          <p:spPr>
            <a:xfrm>
              <a:off x="14179404" y="15032475"/>
              <a:ext cx="2936152" cy="499601"/>
            </a:xfrm>
            <a:prstGeom prst="rect">
              <a:avLst/>
            </a:prstGeom>
            <a:noFill/>
            <a:ln w="19050">
              <a:solidFill>
                <a:srgbClr val="00984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43" name="矩形 142"/>
            <p:cNvSpPr/>
            <p:nvPr/>
          </p:nvSpPr>
          <p:spPr>
            <a:xfrm>
              <a:off x="9789487" y="15044290"/>
              <a:ext cx="2936152" cy="499601"/>
            </a:xfrm>
            <a:prstGeom prst="rect">
              <a:avLst/>
            </a:prstGeom>
            <a:noFill/>
            <a:ln w="19050">
              <a:solidFill>
                <a:srgbClr val="00984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44" name="矩形 143"/>
            <p:cNvSpPr/>
            <p:nvPr/>
          </p:nvSpPr>
          <p:spPr>
            <a:xfrm>
              <a:off x="12368937" y="15047925"/>
              <a:ext cx="367200" cy="499601"/>
            </a:xfrm>
            <a:prstGeom prst="rect">
              <a:avLst/>
            </a:prstGeom>
            <a:solidFill>
              <a:srgbClr val="009848"/>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cxnSp>
          <p:nvCxnSpPr>
            <p:cNvPr id="151" name="直线箭头连接符 150"/>
            <p:cNvCxnSpPr/>
            <p:nvPr/>
          </p:nvCxnSpPr>
          <p:spPr>
            <a:xfrm rot="5400000">
              <a:off x="15528889" y="14789262"/>
              <a:ext cx="251999" cy="0"/>
            </a:xfrm>
            <a:prstGeom prst="straightConnector1">
              <a:avLst/>
            </a:prstGeom>
            <a:ln w="57150">
              <a:solidFill>
                <a:srgbClr val="C00000"/>
              </a:solidFill>
              <a:tailEnd type="triangle"/>
            </a:ln>
          </p:spPr>
          <p:style>
            <a:lnRef idx="1">
              <a:schemeClr val="accent1"/>
            </a:lnRef>
            <a:fillRef idx="0">
              <a:schemeClr val="accent1"/>
            </a:fillRef>
            <a:effectRef idx="0">
              <a:schemeClr val="accent1"/>
            </a:effectRef>
            <a:fontRef idx="minor">
              <a:schemeClr val="tx1"/>
            </a:fontRef>
          </p:style>
        </p:cxnSp>
        <p:sp>
          <p:nvSpPr>
            <p:cNvPr id="152" name="矩形 151"/>
            <p:cNvSpPr/>
            <p:nvPr/>
          </p:nvSpPr>
          <p:spPr>
            <a:xfrm>
              <a:off x="16391723" y="15038300"/>
              <a:ext cx="734400" cy="499601"/>
            </a:xfrm>
            <a:prstGeom prst="rect">
              <a:avLst/>
            </a:prstGeom>
            <a:solidFill>
              <a:srgbClr val="009848"/>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cxnSp>
          <p:nvCxnSpPr>
            <p:cNvPr id="155" name="直线箭头连接符 154"/>
            <p:cNvCxnSpPr/>
            <p:nvPr/>
          </p:nvCxnSpPr>
          <p:spPr>
            <a:xfrm rot="10800000">
              <a:off x="12998996" y="15262745"/>
              <a:ext cx="788739" cy="0"/>
            </a:xfrm>
            <a:prstGeom prst="straightConnector1">
              <a:avLst/>
            </a:prstGeom>
            <a:ln w="57150">
              <a:solidFill>
                <a:srgbClr val="C00000"/>
              </a:solidFill>
              <a:tailEnd type="triangle"/>
            </a:ln>
          </p:spPr>
          <p:style>
            <a:lnRef idx="1">
              <a:schemeClr val="accent1"/>
            </a:lnRef>
            <a:fillRef idx="0">
              <a:schemeClr val="accent1"/>
            </a:fillRef>
            <a:effectRef idx="0">
              <a:schemeClr val="accent1"/>
            </a:effectRef>
            <a:fontRef idx="minor">
              <a:schemeClr val="tx1"/>
            </a:fontRef>
          </p:style>
        </p:cxnSp>
        <p:sp>
          <p:nvSpPr>
            <p:cNvPr id="17480" name="文本框 17479"/>
            <p:cNvSpPr txBox="1"/>
            <p:nvPr/>
          </p:nvSpPr>
          <p:spPr>
            <a:xfrm>
              <a:off x="10584485" y="12594970"/>
              <a:ext cx="2059223" cy="584775"/>
            </a:xfrm>
            <a:prstGeom prst="rect">
              <a:avLst/>
            </a:prstGeom>
            <a:noFill/>
          </p:spPr>
          <p:txBody>
            <a:bodyPr wrap="square" rtlCol="0">
              <a:spAutoFit/>
            </a:bodyPr>
            <a:lstStyle/>
            <a:p>
              <a:r>
                <a:rPr kumimoji="1" lang="en-US" altLang="zh-CN" sz="3200" dirty="0" smtClean="0">
                  <a:solidFill>
                    <a:schemeClr val="bg1"/>
                  </a:solidFill>
                </a:rPr>
                <a:t>Genes</a:t>
              </a:r>
              <a:endParaRPr kumimoji="1" lang="zh-CN" altLang="en-US" sz="3200" dirty="0">
                <a:solidFill>
                  <a:schemeClr val="bg1"/>
                </a:solidFill>
              </a:endParaRPr>
            </a:p>
          </p:txBody>
        </p:sp>
        <p:sp>
          <p:nvSpPr>
            <p:cNvPr id="156" name="文本框 155"/>
            <p:cNvSpPr txBox="1"/>
            <p:nvPr/>
          </p:nvSpPr>
          <p:spPr>
            <a:xfrm>
              <a:off x="10581602" y="13944812"/>
              <a:ext cx="1664015" cy="584775"/>
            </a:xfrm>
            <a:prstGeom prst="rect">
              <a:avLst/>
            </a:prstGeom>
            <a:noFill/>
          </p:spPr>
          <p:txBody>
            <a:bodyPr wrap="square" rtlCol="0">
              <a:spAutoFit/>
            </a:bodyPr>
            <a:lstStyle/>
            <a:p>
              <a:r>
                <a:rPr kumimoji="1" lang="en-US" altLang="zh-CN" sz="3200" dirty="0" smtClean="0">
                  <a:solidFill>
                    <a:schemeClr val="bg1"/>
                  </a:solidFill>
                </a:rPr>
                <a:t>Genes</a:t>
              </a:r>
              <a:endParaRPr kumimoji="1" lang="zh-CN" altLang="en-US" sz="3200" dirty="0">
                <a:solidFill>
                  <a:schemeClr val="bg1"/>
                </a:solidFill>
              </a:endParaRPr>
            </a:p>
          </p:txBody>
        </p:sp>
      </p:grpSp>
      <p:sp>
        <p:nvSpPr>
          <p:cNvPr id="161" name="文本框 160"/>
          <p:cNvSpPr txBox="1"/>
          <p:nvPr/>
        </p:nvSpPr>
        <p:spPr>
          <a:xfrm>
            <a:off x="34497887" y="4487578"/>
            <a:ext cx="7828951" cy="7380000"/>
          </a:xfrm>
          <a:prstGeom prst="rect">
            <a:avLst/>
          </a:prstGeom>
          <a:noFill/>
          <a:ln w="101600">
            <a:solidFill>
              <a:srgbClr val="009848"/>
            </a:solidFill>
          </a:ln>
        </p:spPr>
        <p:txBody>
          <a:bodyPr wrap="square" rtlCol="0">
            <a:spAutoFit/>
          </a:bodyPr>
          <a:lstStyle/>
          <a:p>
            <a:pPr marL="108000"/>
            <a:endParaRPr kumimoji="1" lang="en-US" altLang="zh-CN" sz="1400" dirty="0" smtClean="0"/>
          </a:p>
        </p:txBody>
      </p:sp>
      <p:grpSp>
        <p:nvGrpSpPr>
          <p:cNvPr id="2" name="组 1"/>
          <p:cNvGrpSpPr/>
          <p:nvPr/>
        </p:nvGrpSpPr>
        <p:grpSpPr>
          <a:xfrm>
            <a:off x="26262069" y="4478016"/>
            <a:ext cx="7828951" cy="16812000"/>
            <a:chOff x="17919770" y="14620627"/>
            <a:chExt cx="7828951" cy="17697016"/>
          </a:xfrm>
        </p:grpSpPr>
        <p:sp>
          <p:nvSpPr>
            <p:cNvPr id="157" name="文本框 156"/>
            <p:cNvSpPr txBox="1"/>
            <p:nvPr/>
          </p:nvSpPr>
          <p:spPr>
            <a:xfrm>
              <a:off x="17919770" y="14620627"/>
              <a:ext cx="7828951" cy="17697016"/>
            </a:xfrm>
            <a:prstGeom prst="rect">
              <a:avLst/>
            </a:prstGeom>
            <a:noFill/>
            <a:ln w="101600">
              <a:solidFill>
                <a:srgbClr val="009848"/>
              </a:solidFill>
            </a:ln>
          </p:spPr>
          <p:txBody>
            <a:bodyPr wrap="square" rtlCol="0">
              <a:spAutoFit/>
            </a:bodyPr>
            <a:lstStyle/>
            <a:p>
              <a:pPr marL="108000" lvl="0"/>
              <a:r>
                <a:rPr kumimoji="1" lang="en-US" altLang="zh-CN" sz="4000" b="1" dirty="0" smtClean="0">
                  <a:solidFill>
                    <a:srgbClr val="009848"/>
                  </a:solidFill>
                </a:rPr>
                <a:t>Results</a:t>
              </a:r>
              <a:endParaRPr kumimoji="1" lang="en-US" altLang="zh-CN" sz="4000" b="1" dirty="0" smtClean="0">
                <a:solidFill>
                  <a:srgbClr val="009848"/>
                </a:solidFill>
              </a:endParaRPr>
            </a:p>
            <a:p>
              <a:pPr marL="108000" lvl="0" indent="-457200">
                <a:buFont typeface="Wingdings" charset="2"/>
                <a:buChar char="Ø"/>
              </a:pPr>
              <a:r>
                <a:rPr kumimoji="1" lang="en-US" altLang="zh-CN" sz="3200" b="1" dirty="0" smtClean="0">
                  <a:solidFill>
                    <a:srgbClr val="009848"/>
                  </a:solidFill>
                </a:rPr>
                <a:t>Correlation Reduction</a:t>
              </a:r>
            </a:p>
            <a:p>
              <a:pPr marL="108000" lvl="0"/>
              <a:r>
                <a:rPr kumimoji="1" lang="en-US" altLang="zh-CN" sz="4000" b="1" dirty="0" smtClean="0">
                  <a:solidFill>
                    <a:schemeClr val="bg2">
                      <a:lumMod val="90000"/>
                    </a:schemeClr>
                  </a:solidFill>
                </a:rPr>
                <a:t> </a:t>
              </a:r>
              <a:r>
                <a:rPr kumimoji="1" lang="en-US" altLang="zh-CN" sz="3600" b="1" dirty="0" smtClean="0">
                  <a:solidFill>
                    <a:schemeClr val="accent3">
                      <a:lumMod val="75000"/>
                    </a:schemeClr>
                  </a:solidFill>
                </a:rPr>
                <a:t>A</a:t>
              </a:r>
              <a:r>
                <a:rPr kumimoji="1" lang="en-US" altLang="zh-CN" sz="3600" b="1" dirty="0" smtClean="0">
                  <a:solidFill>
                    <a:schemeClr val="bg2">
                      <a:lumMod val="90000"/>
                    </a:schemeClr>
                  </a:solidFill>
                </a:rPr>
                <a:t>                                    </a:t>
              </a:r>
              <a:r>
                <a:rPr kumimoji="1" lang="en-US" altLang="zh-CN" sz="3600" b="1" dirty="0" smtClean="0">
                  <a:solidFill>
                    <a:schemeClr val="accent3">
                      <a:lumMod val="75000"/>
                    </a:schemeClr>
                  </a:solidFill>
                </a:rPr>
                <a:t>B</a:t>
              </a:r>
              <a:endParaRPr kumimoji="1" lang="en-US" altLang="zh-CN" sz="3600" b="1" dirty="0">
                <a:solidFill>
                  <a:schemeClr val="accent3">
                    <a:lumMod val="75000"/>
                  </a:schemeClr>
                </a:solidFill>
              </a:endParaRPr>
            </a:p>
            <a:p>
              <a:pPr marL="108000" lvl="0"/>
              <a:endParaRPr kumimoji="1" lang="en-US" altLang="zh-CN" sz="4000" b="1" dirty="0" smtClean="0">
                <a:solidFill>
                  <a:srgbClr val="009848"/>
                </a:solidFill>
              </a:endParaRPr>
            </a:p>
            <a:p>
              <a:pPr marL="108000" lvl="0"/>
              <a:endParaRPr kumimoji="1" lang="en-US" altLang="zh-CN" sz="4000" b="1" dirty="0">
                <a:solidFill>
                  <a:srgbClr val="009848"/>
                </a:solidFill>
              </a:endParaRPr>
            </a:p>
            <a:p>
              <a:pPr marL="108000" lvl="0"/>
              <a:endParaRPr kumimoji="1" lang="en-US" altLang="zh-CN" sz="4000" b="1" dirty="0" smtClean="0">
                <a:solidFill>
                  <a:srgbClr val="009848"/>
                </a:solidFill>
              </a:endParaRPr>
            </a:p>
            <a:p>
              <a:pPr marL="108000" lvl="0"/>
              <a:endParaRPr kumimoji="1" lang="en-US" altLang="zh-CN" sz="4000" b="1" dirty="0">
                <a:solidFill>
                  <a:srgbClr val="009848"/>
                </a:solidFill>
              </a:endParaRPr>
            </a:p>
            <a:p>
              <a:pPr marL="108000" lvl="0"/>
              <a:endParaRPr kumimoji="1" lang="en-US" altLang="zh-CN" sz="4000" b="1" dirty="0" smtClean="0">
                <a:solidFill>
                  <a:srgbClr val="009848"/>
                </a:solidFill>
              </a:endParaRPr>
            </a:p>
            <a:p>
              <a:pPr marL="108000" algn="just"/>
              <a:r>
                <a:rPr kumimoji="1" lang="en-US" altLang="zh-CN" sz="2800" dirty="0" smtClean="0"/>
                <a:t>Figure 1. Correlation of top 20 covariates selected by different methods: </a:t>
              </a:r>
              <a:r>
                <a:rPr kumimoji="1" lang="en-US" altLang="zh-CN" sz="2800" b="1" dirty="0" smtClean="0"/>
                <a:t>A. </a:t>
              </a:r>
              <a:r>
                <a:rPr kumimoji="1" lang="en-US" altLang="zh-CN" sz="2800" dirty="0" smtClean="0"/>
                <a:t>Lasso with one step </a:t>
              </a:r>
              <a:r>
                <a:rPr kumimoji="1" lang="en-US" altLang="zh-CN" sz="2800" b="1" dirty="0" smtClean="0"/>
                <a:t>B. </a:t>
              </a:r>
              <a:r>
                <a:rPr kumimoji="1" lang="en-US" altLang="zh-CN" sz="2800" dirty="0" smtClean="0"/>
                <a:t>Lasso with recursive variable selection (</a:t>
              </a:r>
              <a:r>
                <a:rPr kumimoji="1" lang="en-US" altLang="zh-CN" sz="2800" b="1" dirty="0" smtClean="0"/>
                <a:t>LVRS</a:t>
              </a:r>
              <a:r>
                <a:rPr kumimoji="1" lang="en-US" altLang="zh-CN" sz="2800" dirty="0" smtClean="0"/>
                <a:t>).</a:t>
              </a:r>
            </a:p>
            <a:p>
              <a:pPr marL="565200" indent="-457200">
                <a:buFont typeface="Wingdings" charset="2"/>
                <a:buChar char="Ø"/>
              </a:pPr>
              <a:r>
                <a:rPr kumimoji="1" lang="en-US" altLang="zh-CN" sz="3200" b="1" dirty="0">
                  <a:solidFill>
                    <a:srgbClr val="009848"/>
                  </a:solidFill>
                </a:rPr>
                <a:t>Outlier Detection Based on Different Tissues </a:t>
              </a:r>
            </a:p>
            <a:p>
              <a:pPr marL="108000"/>
              <a:r>
                <a:rPr kumimoji="1" lang="en-US" altLang="zh-CN" sz="2800" b="1" dirty="0"/>
                <a:t>Tissues Type (5): </a:t>
              </a:r>
            </a:p>
            <a:p>
              <a:pPr marL="108000" algn="just"/>
              <a:r>
                <a:rPr kumimoji="1" lang="en-US" altLang="zh-CN" sz="2800" dirty="0"/>
                <a:t>Upper Digestive Tract, Skin, Large Intestine, Lung, </a:t>
              </a:r>
              <a:r>
                <a:rPr kumimoji="1" lang="en-US" altLang="zh-CN" sz="2800" dirty="0" err="1"/>
                <a:t>Haematopoietic</a:t>
              </a:r>
              <a:r>
                <a:rPr kumimoji="1" lang="en-US" altLang="zh-CN" sz="2800" dirty="0"/>
                <a:t> and Lymphoid Tissue</a:t>
              </a:r>
            </a:p>
            <a:p>
              <a:pPr marL="108000"/>
              <a:endParaRPr kumimoji="1" lang="en-US" altLang="zh-CN" sz="1600" b="1" dirty="0">
                <a:solidFill>
                  <a:srgbClr val="009848"/>
                </a:solidFill>
              </a:endParaRPr>
            </a:p>
            <a:p>
              <a:pPr marL="108000"/>
              <a:endParaRPr kumimoji="1" lang="en-US" altLang="zh-CN" sz="3200" b="1" dirty="0">
                <a:solidFill>
                  <a:srgbClr val="009848"/>
                </a:solidFill>
              </a:endParaRPr>
            </a:p>
            <a:p>
              <a:pPr marL="108000"/>
              <a:endParaRPr kumimoji="1" lang="en-US" altLang="zh-CN" sz="3200" b="1" dirty="0">
                <a:solidFill>
                  <a:srgbClr val="009848"/>
                </a:solidFill>
              </a:endParaRPr>
            </a:p>
            <a:p>
              <a:pPr marL="108000"/>
              <a:endParaRPr kumimoji="1" lang="en-US" altLang="zh-CN" sz="3200" b="1" dirty="0">
                <a:solidFill>
                  <a:srgbClr val="009848"/>
                </a:solidFill>
              </a:endParaRPr>
            </a:p>
            <a:p>
              <a:pPr marL="108000"/>
              <a:endParaRPr kumimoji="1" lang="en-US" altLang="zh-CN" sz="3200" b="1" dirty="0">
                <a:solidFill>
                  <a:srgbClr val="009848"/>
                </a:solidFill>
              </a:endParaRPr>
            </a:p>
            <a:p>
              <a:pPr marL="108000"/>
              <a:endParaRPr kumimoji="1" lang="en-US" altLang="zh-CN" sz="3200" b="1" dirty="0">
                <a:solidFill>
                  <a:srgbClr val="009848"/>
                </a:solidFill>
              </a:endParaRPr>
            </a:p>
            <a:p>
              <a:pPr marL="108000"/>
              <a:endParaRPr kumimoji="1" lang="en-US" altLang="zh-CN" sz="3200" b="1" dirty="0">
                <a:solidFill>
                  <a:srgbClr val="009848"/>
                </a:solidFill>
              </a:endParaRPr>
            </a:p>
            <a:p>
              <a:pPr marL="108000"/>
              <a:r>
                <a:rPr kumimoji="1" lang="en-US" altLang="zh-CN" sz="2800" dirty="0" smtClean="0"/>
                <a:t>Figure </a:t>
              </a:r>
              <a:r>
                <a:rPr kumimoji="1" lang="en-US" altLang="zh-CN" sz="2800" dirty="0"/>
                <a:t>2. Top 10% outliers’ frequency in our cell line samples, which are mostly from </a:t>
              </a:r>
              <a:r>
                <a:rPr kumimoji="1" lang="en-US" altLang="zh-CN" sz="2800" b="1" dirty="0" err="1"/>
                <a:t>Haematopoietic</a:t>
              </a:r>
              <a:r>
                <a:rPr kumimoji="1" lang="en-US" altLang="zh-CN" sz="2800" b="1" dirty="0"/>
                <a:t> and Lymphoid Tissue Group</a:t>
              </a:r>
              <a:r>
                <a:rPr kumimoji="1" lang="en-US" altLang="zh-CN" sz="2800" dirty="0"/>
                <a:t>.</a:t>
              </a:r>
            </a:p>
            <a:p>
              <a:pPr marL="565200" indent="-457200">
                <a:buFont typeface="Wingdings" charset="2"/>
                <a:buChar char="Ø"/>
              </a:pPr>
              <a:r>
                <a:rPr kumimoji="1" lang="en-US" altLang="zh-CN" sz="3200" b="1" dirty="0">
                  <a:solidFill>
                    <a:srgbClr val="009848"/>
                  </a:solidFill>
                </a:rPr>
                <a:t>Predictions</a:t>
              </a:r>
            </a:p>
            <a:p>
              <a:pPr marL="108000" algn="just"/>
              <a:r>
                <a:rPr kumimoji="1" lang="en-US" altLang="zh-CN" sz="2800" dirty="0"/>
                <a:t>We compare across prediction methods and variable selection methods based on their predictive accuracies, measured by </a:t>
              </a:r>
              <a:r>
                <a:rPr kumimoji="1" lang="en-US" altLang="zh-CN" sz="2800" b="1" dirty="0"/>
                <a:t>Mean Squared Error </a:t>
              </a:r>
              <a:r>
                <a:rPr kumimoji="1" lang="en-US" altLang="zh-CN" sz="2800" dirty="0"/>
                <a:t>for absolute IC50 prediction, and by </a:t>
              </a:r>
              <a:r>
                <a:rPr kumimoji="1" lang="en-US" altLang="zh-CN" sz="2800" b="1" dirty="0"/>
                <a:t>Kendall tau</a:t>
              </a:r>
              <a:r>
                <a:rPr kumimoji="1" lang="en-US" altLang="zh-CN" sz="2800" dirty="0"/>
                <a:t> for the rank order prediction</a:t>
              </a:r>
              <a:r>
                <a:rPr kumimoji="1" lang="en-US" altLang="zh-CN" sz="2800" dirty="0" smtClean="0"/>
                <a:t>.</a:t>
              </a:r>
            </a:p>
            <a:p>
              <a:pPr marL="108000"/>
              <a:endParaRPr kumimoji="1" lang="en-US" altLang="zh-CN" sz="800" dirty="0" smtClean="0"/>
            </a:p>
            <a:p>
              <a:pPr marL="108000" algn="just"/>
              <a:r>
                <a:rPr kumimoji="1" lang="en-US" altLang="zh-CN" sz="2800" b="1" dirty="0"/>
                <a:t>LRVS</a:t>
              </a:r>
              <a:r>
                <a:rPr kumimoji="1" lang="en-US" altLang="zh-CN" sz="2800" dirty="0"/>
                <a:t> is also applied on NCI-DREAM </a:t>
              </a:r>
              <a:r>
                <a:rPr kumimoji="1" lang="en-US" altLang="zh-CN" sz="2800" dirty="0" smtClean="0"/>
                <a:t>Datasets</a:t>
              </a:r>
              <a:r>
                <a:rPr kumimoji="1" lang="en-US" altLang="zh-CN" sz="2800" baseline="30000" dirty="0" smtClean="0"/>
                <a:t>[3]</a:t>
              </a:r>
              <a:r>
                <a:rPr kumimoji="1" lang="en-US" altLang="zh-CN" sz="2800" dirty="0" smtClean="0"/>
                <a:t> </a:t>
              </a:r>
              <a:r>
                <a:rPr kumimoji="1" lang="en-US" altLang="zh-CN" sz="2800" dirty="0"/>
                <a:t>and we confirmed its effectiveness both on Bayesian Model (BMMKL) and Multivariate Regression</a:t>
              </a:r>
              <a:r>
                <a:rPr kumimoji="1" lang="en-US" altLang="zh-CN" sz="2800" dirty="0" smtClean="0"/>
                <a:t>.</a:t>
              </a:r>
              <a:endParaRPr kumimoji="1" lang="en-US" altLang="zh-CN" sz="1000" dirty="0" smtClean="0"/>
            </a:p>
            <a:p>
              <a:endParaRPr kumimoji="1" lang="en-US" altLang="zh-CN" sz="100" dirty="0" smtClean="0"/>
            </a:p>
          </p:txBody>
        </p:sp>
        <p:pic>
          <p:nvPicPr>
            <p:cNvPr id="17489" name="图片 17488"/>
            <p:cNvPicPr>
              <a:picLocks noChangeAspect="1"/>
            </p:cNvPicPr>
            <p:nvPr/>
          </p:nvPicPr>
          <p:blipFill rotWithShape="1">
            <a:blip r:embed="rId6"/>
            <a:srcRect l="72" t="10281" b="9083"/>
            <a:stretch/>
          </p:blipFill>
          <p:spPr>
            <a:xfrm>
              <a:off x="17996821" y="16358133"/>
              <a:ext cx="3502643" cy="3225801"/>
            </a:xfrm>
            <a:prstGeom prst="rect">
              <a:avLst/>
            </a:prstGeom>
          </p:spPr>
        </p:pic>
        <p:pic>
          <p:nvPicPr>
            <p:cNvPr id="17490" name="图片 17489"/>
            <p:cNvPicPr>
              <a:picLocks noChangeAspect="1"/>
            </p:cNvPicPr>
            <p:nvPr/>
          </p:nvPicPr>
          <p:blipFill rotWithShape="1">
            <a:blip r:embed="rId7"/>
            <a:srcRect l="1766" t="11726" b="8909"/>
            <a:stretch/>
          </p:blipFill>
          <p:spPr>
            <a:xfrm>
              <a:off x="22109800" y="16450235"/>
              <a:ext cx="3443286" cy="3175000"/>
            </a:xfrm>
            <a:prstGeom prst="rect">
              <a:avLst/>
            </a:prstGeom>
          </p:spPr>
        </p:pic>
      </p:grpSp>
      <p:sp>
        <p:nvSpPr>
          <p:cNvPr id="165" name="文本框 164"/>
          <p:cNvSpPr txBox="1"/>
          <p:nvPr/>
        </p:nvSpPr>
        <p:spPr>
          <a:xfrm>
            <a:off x="34497887" y="12062993"/>
            <a:ext cx="7828951" cy="3724096"/>
          </a:xfrm>
          <a:prstGeom prst="rect">
            <a:avLst/>
          </a:prstGeom>
          <a:noFill/>
          <a:ln w="101600">
            <a:solidFill>
              <a:srgbClr val="009848"/>
            </a:solidFill>
          </a:ln>
        </p:spPr>
        <p:txBody>
          <a:bodyPr wrap="square" rtlCol="0">
            <a:spAutoFit/>
          </a:bodyPr>
          <a:lstStyle/>
          <a:p>
            <a:pPr marL="108000"/>
            <a:r>
              <a:rPr kumimoji="1" lang="en-US" altLang="zh-CN" sz="4000" b="1" dirty="0" smtClean="0">
                <a:solidFill>
                  <a:srgbClr val="009848"/>
                </a:solidFill>
              </a:rPr>
              <a:t>Conclusions/Future Work</a:t>
            </a:r>
            <a:endParaRPr kumimoji="1" lang="en-US" altLang="zh-CN" sz="4000" b="1" dirty="0">
              <a:solidFill>
                <a:srgbClr val="009848"/>
              </a:solidFill>
            </a:endParaRPr>
          </a:p>
          <a:p>
            <a:pPr marL="679500" indent="-571500" algn="just">
              <a:buFont typeface="Arial" charset="0"/>
              <a:buChar char="•"/>
            </a:pPr>
            <a:r>
              <a:rPr kumimoji="1" lang="en-US" altLang="zh-CN" sz="2800" b="1" dirty="0" smtClean="0">
                <a:solidFill>
                  <a:srgbClr val="009848"/>
                </a:solidFill>
              </a:rPr>
              <a:t>Lasso Recursive Variable Selection can extract nearly non-correlated covariates effectively and benefit next-step prediction.</a:t>
            </a:r>
          </a:p>
          <a:p>
            <a:pPr marL="679500" indent="-571500" algn="just">
              <a:buFont typeface="Arial" charset="0"/>
              <a:buChar char="•"/>
            </a:pPr>
            <a:r>
              <a:rPr kumimoji="1" lang="en-US" altLang="zh-CN" sz="2800" b="1" dirty="0" smtClean="0">
                <a:solidFill>
                  <a:srgbClr val="009848"/>
                </a:solidFill>
              </a:rPr>
              <a:t>Robust Outlier </a:t>
            </a:r>
            <a:r>
              <a:rPr kumimoji="1" lang="en-US" altLang="zh-CN" sz="2800" b="1" dirty="0">
                <a:solidFill>
                  <a:srgbClr val="009848"/>
                </a:solidFill>
              </a:rPr>
              <a:t>D</a:t>
            </a:r>
            <a:r>
              <a:rPr kumimoji="1" lang="en-US" altLang="zh-CN" sz="2800" b="1" dirty="0" smtClean="0">
                <a:solidFill>
                  <a:srgbClr val="009848"/>
                </a:solidFill>
              </a:rPr>
              <a:t>etection can be used for finding abnormality and new bio-properties.</a:t>
            </a:r>
          </a:p>
          <a:p>
            <a:pPr marL="679500" indent="-571500" algn="just">
              <a:buFont typeface="Arial" charset="0"/>
              <a:buChar char="•"/>
            </a:pPr>
            <a:r>
              <a:rPr kumimoji="1" lang="en-US" altLang="zh-CN" sz="2800" b="1" dirty="0" smtClean="0">
                <a:solidFill>
                  <a:srgbClr val="009848"/>
                </a:solidFill>
              </a:rPr>
              <a:t>In the future, a mixed-effects model for outliers and others should be applied. </a:t>
            </a:r>
          </a:p>
        </p:txBody>
      </p:sp>
      <p:sp>
        <p:nvSpPr>
          <p:cNvPr id="166" name="文本框 165"/>
          <p:cNvSpPr txBox="1"/>
          <p:nvPr/>
        </p:nvSpPr>
        <p:spPr>
          <a:xfrm>
            <a:off x="34497887" y="18735471"/>
            <a:ext cx="7828951" cy="2554545"/>
          </a:xfrm>
          <a:prstGeom prst="rect">
            <a:avLst/>
          </a:prstGeom>
          <a:noFill/>
          <a:ln w="101600">
            <a:solidFill>
              <a:srgbClr val="009848"/>
            </a:solidFill>
          </a:ln>
        </p:spPr>
        <p:txBody>
          <a:bodyPr wrap="square" rtlCol="0">
            <a:spAutoFit/>
          </a:bodyPr>
          <a:lstStyle/>
          <a:p>
            <a:pPr marL="108000"/>
            <a:r>
              <a:rPr kumimoji="1" lang="en-US" altLang="zh-CN" sz="4000" b="1" dirty="0" smtClean="0">
                <a:solidFill>
                  <a:srgbClr val="009848"/>
                </a:solidFill>
              </a:rPr>
              <a:t>Authors</a:t>
            </a:r>
          </a:p>
          <a:p>
            <a:pPr marL="108000"/>
            <a:endParaRPr kumimoji="1" lang="en-US" altLang="zh-CN" sz="4000" b="1" dirty="0">
              <a:solidFill>
                <a:srgbClr val="009848"/>
              </a:solidFill>
            </a:endParaRPr>
          </a:p>
          <a:p>
            <a:pPr marL="108000"/>
            <a:endParaRPr kumimoji="1" lang="en-US" altLang="zh-CN" sz="4000" b="1" dirty="0" smtClean="0">
              <a:solidFill>
                <a:srgbClr val="009848"/>
              </a:solidFill>
            </a:endParaRPr>
          </a:p>
          <a:p>
            <a:pPr marL="108000"/>
            <a:endParaRPr kumimoji="1" lang="en-US" altLang="zh-CN" sz="4000" b="1" dirty="0">
              <a:solidFill>
                <a:srgbClr val="009848"/>
              </a:solidFill>
            </a:endParaRPr>
          </a:p>
        </p:txBody>
      </p:sp>
      <p:sp>
        <p:nvSpPr>
          <p:cNvPr id="2051" name="文本框 2050"/>
          <p:cNvSpPr txBox="1"/>
          <p:nvPr/>
        </p:nvSpPr>
        <p:spPr>
          <a:xfrm>
            <a:off x="34656359" y="19251702"/>
            <a:ext cx="7499482" cy="2000548"/>
          </a:xfrm>
          <a:prstGeom prst="rect">
            <a:avLst/>
          </a:prstGeom>
          <a:noFill/>
        </p:spPr>
        <p:txBody>
          <a:bodyPr wrap="square" rtlCol="0">
            <a:spAutoFit/>
          </a:bodyPr>
          <a:lstStyle/>
          <a:p>
            <a:pPr algn="just" defTabSz="609996" fontAlgn="base">
              <a:spcBef>
                <a:spcPct val="0"/>
              </a:spcBef>
              <a:spcAft>
                <a:spcPct val="0"/>
              </a:spcAft>
              <a:buNone/>
            </a:pPr>
            <a:r>
              <a:rPr lang="en-US" altLang="zh-CN" sz="1600" baseline="30000" dirty="0" smtClean="0"/>
              <a:t>1 </a:t>
            </a:r>
            <a:r>
              <a:rPr lang="en-US" altLang="zh-CN" sz="1600" dirty="0" smtClean="0"/>
              <a:t>Department of Space Science and Technology, School of Earth and Space Sciences, Peking University, Beijing, 100000, China. </a:t>
            </a:r>
          </a:p>
          <a:p>
            <a:pPr algn="just" defTabSz="609996" fontAlgn="base">
              <a:spcBef>
                <a:spcPct val="0"/>
              </a:spcBef>
              <a:spcAft>
                <a:spcPct val="0"/>
              </a:spcAft>
              <a:buNone/>
            </a:pPr>
            <a:r>
              <a:rPr lang="en-US" altLang="zh-CN" sz="1600" dirty="0" smtClean="0"/>
              <a:t>E-mail: </a:t>
            </a:r>
            <a:r>
              <a:rPr lang="en-US" altLang="zh-CN" sz="1600" i="1" u="sng" dirty="0" smtClean="0"/>
              <a:t>mollywang52@gmail.com</a:t>
            </a:r>
          </a:p>
          <a:p>
            <a:pPr algn="just" defTabSz="609996" fontAlgn="base">
              <a:spcBef>
                <a:spcPct val="0"/>
              </a:spcBef>
              <a:spcAft>
                <a:spcPct val="0"/>
              </a:spcAft>
              <a:buNone/>
            </a:pPr>
            <a:endParaRPr lang="en-US" altLang="zh-CN" sz="500" i="1" u="sng" dirty="0" smtClean="0"/>
          </a:p>
          <a:p>
            <a:pPr algn="just" defTabSz="609996" fontAlgn="base">
              <a:spcBef>
                <a:spcPct val="0"/>
              </a:spcBef>
              <a:spcAft>
                <a:spcPct val="0"/>
              </a:spcAft>
            </a:pPr>
            <a:r>
              <a:rPr lang="en-US" altLang="zh-CN" sz="1600" baseline="30000" dirty="0" smtClean="0"/>
              <a:t>2 </a:t>
            </a:r>
            <a:r>
              <a:rPr lang="en-US" altLang="zh-CN" sz="1600" dirty="0" smtClean="0"/>
              <a:t>Cleave Biosciences, Inc., Burlingame, CA 94010, USA. </a:t>
            </a:r>
          </a:p>
          <a:p>
            <a:pPr algn="just" defTabSz="609996" fontAlgn="base">
              <a:spcBef>
                <a:spcPct val="0"/>
              </a:spcBef>
              <a:spcAft>
                <a:spcPct val="0"/>
              </a:spcAft>
            </a:pPr>
            <a:r>
              <a:rPr lang="en-US" altLang="zh-CN" sz="1600" dirty="0" smtClean="0"/>
              <a:t>E-mail</a:t>
            </a:r>
            <a:r>
              <a:rPr lang="en-US" altLang="zh-CN" sz="1600" dirty="0"/>
              <a:t>: </a:t>
            </a:r>
            <a:r>
              <a:rPr lang="en-US" altLang="zh-CN" sz="1600" i="1" u="sng" dirty="0" err="1" smtClean="0"/>
              <a:t>ytang@cleavebio.com</a:t>
            </a:r>
            <a:endParaRPr lang="en-US" altLang="zh-CN" sz="1600" i="1" u="sng" dirty="0" smtClean="0"/>
          </a:p>
          <a:p>
            <a:pPr algn="just" defTabSz="609996" fontAlgn="base">
              <a:spcBef>
                <a:spcPct val="0"/>
              </a:spcBef>
              <a:spcAft>
                <a:spcPct val="0"/>
              </a:spcAft>
              <a:buNone/>
            </a:pPr>
            <a:endParaRPr lang="en-US" altLang="zh-CN" sz="500" dirty="0" smtClean="0"/>
          </a:p>
          <a:p>
            <a:pPr algn="just" defTabSz="609996" fontAlgn="base">
              <a:spcBef>
                <a:spcPct val="0"/>
              </a:spcBef>
              <a:spcAft>
                <a:spcPct val="0"/>
              </a:spcAft>
              <a:buNone/>
            </a:pPr>
            <a:r>
              <a:rPr lang="en-US" altLang="zh-CN" sz="1600" baseline="30000" dirty="0" smtClean="0"/>
              <a:t>3 </a:t>
            </a:r>
            <a:r>
              <a:rPr lang="en-US" altLang="zh-CN" sz="1600" dirty="0" smtClean="0"/>
              <a:t>Hong Kong University of Science and Technology and Peking University, China. </a:t>
            </a:r>
            <a:endParaRPr lang="en-US" altLang="zh-CN" sz="1600" dirty="0" smtClean="0"/>
          </a:p>
          <a:p>
            <a:pPr algn="just" defTabSz="609996" fontAlgn="base">
              <a:spcBef>
                <a:spcPct val="0"/>
              </a:spcBef>
              <a:spcAft>
                <a:spcPct val="0"/>
              </a:spcAft>
              <a:buNone/>
            </a:pPr>
            <a:r>
              <a:rPr lang="en-US" altLang="zh-CN" sz="1600" dirty="0" smtClean="0"/>
              <a:t>E-mail</a:t>
            </a:r>
            <a:r>
              <a:rPr lang="en-US" altLang="zh-CN" sz="1600" dirty="0" smtClean="0"/>
              <a:t>: </a:t>
            </a:r>
            <a:r>
              <a:rPr lang="en-US" altLang="zh-CN" sz="1600" i="1" u="sng" dirty="0" err="1" smtClean="0"/>
              <a:t>yuany@ust.hk</a:t>
            </a:r>
            <a:endParaRPr lang="en-US" altLang="zh-CN" sz="1600" i="1" u="sng" dirty="0" smtClean="0"/>
          </a:p>
        </p:txBody>
      </p:sp>
      <p:grpSp>
        <p:nvGrpSpPr>
          <p:cNvPr id="10" name="组 9"/>
          <p:cNvGrpSpPr/>
          <p:nvPr/>
        </p:nvGrpSpPr>
        <p:grpSpPr>
          <a:xfrm>
            <a:off x="17977124" y="4493237"/>
            <a:ext cx="7828951" cy="16812000"/>
            <a:chOff x="9451213" y="-1288249"/>
            <a:chExt cx="7828951" cy="17384535"/>
          </a:xfrm>
        </p:grpSpPr>
        <p:sp>
          <p:nvSpPr>
            <p:cNvPr id="123" name="文本框 122"/>
            <p:cNvSpPr txBox="1"/>
            <p:nvPr/>
          </p:nvSpPr>
          <p:spPr>
            <a:xfrm>
              <a:off x="9451213" y="-1288249"/>
              <a:ext cx="7828951" cy="17384535"/>
            </a:xfrm>
            <a:prstGeom prst="rect">
              <a:avLst/>
            </a:prstGeom>
            <a:noFill/>
            <a:ln w="101600">
              <a:solidFill>
                <a:srgbClr val="009848"/>
              </a:solidFill>
            </a:ln>
          </p:spPr>
          <p:txBody>
            <a:bodyPr wrap="square" rtlCol="0">
              <a:spAutoFit/>
            </a:bodyPr>
            <a:lstStyle/>
            <a:p>
              <a:pPr marL="108000"/>
              <a:endParaRPr kumimoji="1" lang="en-US" altLang="zh-CN" sz="1000" dirty="0" smtClean="0"/>
            </a:p>
            <a:p>
              <a:pPr marL="108000" algn="just"/>
              <a:r>
                <a:rPr kumimoji="1" lang="en-US" altLang="zh-CN" sz="2800" dirty="0" smtClean="0"/>
                <a:t>Due to the high dimension on genes compared to the number of samples, we </a:t>
              </a:r>
              <a:r>
                <a:rPr kumimoji="1" lang="en-US" altLang="zh-CN" sz="2800" b="1" dirty="0" smtClean="0"/>
                <a:t>randomly sampled different gene subsets</a:t>
              </a:r>
              <a:r>
                <a:rPr kumimoji="1" lang="en-US" altLang="zh-CN" sz="2800" dirty="0" smtClean="0"/>
                <a:t>. For each gene subset, we apply </a:t>
              </a:r>
              <a:r>
                <a:rPr kumimoji="1" lang="en-US" altLang="zh-CN" sz="2800" b="1" dirty="0" smtClean="0"/>
                <a:t>Minimum Covariance </a:t>
              </a:r>
              <a:r>
                <a:rPr kumimoji="1" lang="en-US" altLang="zh-CN" sz="2800" b="1" dirty="0" smtClean="0"/>
                <a:t>Determinant</a:t>
              </a:r>
              <a:r>
                <a:rPr kumimoji="1" lang="en-US" altLang="zh-CN" sz="2800" b="1" baseline="30000" dirty="0" smtClean="0"/>
                <a:t>[2]</a:t>
              </a:r>
              <a:r>
                <a:rPr kumimoji="1" lang="en-US" altLang="zh-CN" sz="2800" b="1" dirty="0" smtClean="0"/>
                <a:t> </a:t>
              </a:r>
              <a:r>
                <a:rPr kumimoji="1" lang="en-US" altLang="zh-CN" sz="2800" dirty="0" smtClean="0"/>
                <a:t>for robust covariance estimation to find out outliers with </a:t>
              </a:r>
              <a:r>
                <a:rPr kumimoji="1" lang="en-US" altLang="zh-CN" sz="2800" b="1" dirty="0" smtClean="0"/>
                <a:t>far</a:t>
              </a:r>
              <a:r>
                <a:rPr kumimoji="1" lang="en-US" altLang="zh-CN" sz="2800" dirty="0" smtClean="0"/>
                <a:t> </a:t>
              </a:r>
              <a:r>
                <a:rPr kumimoji="1" lang="en-US" altLang="zh-CN" sz="2800" b="1" dirty="0" err="1" smtClean="0"/>
                <a:t>Mahalanobis</a:t>
              </a:r>
              <a:r>
                <a:rPr kumimoji="1" lang="en-US" altLang="zh-CN" sz="2800" b="1" dirty="0" smtClean="0"/>
                <a:t> distances. </a:t>
              </a:r>
            </a:p>
            <a:p>
              <a:pPr marL="108000"/>
              <a:endParaRPr kumimoji="1" lang="en-US" altLang="zh-CN" sz="1000" b="1" dirty="0" smtClean="0">
                <a:solidFill>
                  <a:srgbClr val="009848"/>
                </a:solidFill>
              </a:endParaRPr>
            </a:p>
            <a:p>
              <a:pPr marL="108000"/>
              <a:r>
                <a:rPr kumimoji="1" lang="en-US" altLang="zh-CN" sz="2800" b="1" i="1" dirty="0" smtClean="0">
                  <a:solidFill>
                    <a:srgbClr val="C00000"/>
                  </a:solidFill>
                </a:rPr>
                <a:t>Algorithm</a:t>
              </a:r>
            </a:p>
            <a:p>
              <a:pPr marL="565200" indent="-457200">
                <a:buFont typeface="Arial" charset="0"/>
                <a:buChar char="•"/>
              </a:pPr>
              <a:r>
                <a:rPr kumimoji="1" lang="en-US" altLang="zh-CN" sz="2800" b="1" dirty="0" smtClean="0">
                  <a:solidFill>
                    <a:srgbClr val="009848"/>
                  </a:solidFill>
                </a:rPr>
                <a:t>For each randomly sampled gene subset:</a:t>
              </a:r>
            </a:p>
            <a:p>
              <a:pPr marL="108000"/>
              <a:r>
                <a:rPr kumimoji="1" lang="en-US" altLang="zh-CN" sz="2800" b="1" dirty="0" smtClean="0">
                  <a:solidFill>
                    <a:srgbClr val="009848"/>
                  </a:solidFill>
                </a:rPr>
                <a:t>              1. Robust Covariance Matrix</a:t>
              </a:r>
            </a:p>
            <a:p>
              <a:pPr marL="108000"/>
              <a:r>
                <a:rPr kumimoji="1" lang="en-US" altLang="zh-CN" sz="2800" b="1" dirty="0" smtClean="0">
                  <a:solidFill>
                    <a:srgbClr val="009848"/>
                  </a:solidFill>
                </a:rPr>
                <a:t>              2. Robust </a:t>
              </a:r>
              <a:r>
                <a:rPr kumimoji="1" lang="en-US" altLang="zh-CN" sz="2800" b="1" dirty="0" err="1" smtClean="0">
                  <a:solidFill>
                    <a:srgbClr val="009848"/>
                  </a:solidFill>
                </a:rPr>
                <a:t>Mahalanobis</a:t>
              </a:r>
              <a:r>
                <a:rPr kumimoji="1" lang="en-US" altLang="zh-CN" sz="2800" b="1" dirty="0" smtClean="0">
                  <a:solidFill>
                    <a:srgbClr val="009848"/>
                  </a:solidFill>
                </a:rPr>
                <a:t> distances</a:t>
              </a:r>
            </a:p>
            <a:p>
              <a:pPr marL="108000"/>
              <a:r>
                <a:rPr kumimoji="1" lang="en-US" altLang="zh-CN" sz="2800" b="1" dirty="0" smtClean="0">
                  <a:solidFill>
                    <a:srgbClr val="009848"/>
                  </a:solidFill>
                </a:rPr>
                <a:t>              3. Note outliers in one loop</a:t>
              </a:r>
            </a:p>
            <a:p>
              <a:pPr marL="108000"/>
              <a:r>
                <a:rPr kumimoji="1" lang="en-US" altLang="zh-CN" sz="2800" b="1" dirty="0" smtClean="0">
                  <a:solidFill>
                    <a:srgbClr val="009848"/>
                  </a:solidFill>
                </a:rPr>
                <a:t>    </a:t>
              </a:r>
              <a:r>
                <a:rPr kumimoji="1" lang="en-US" altLang="zh-CN" sz="1800" b="1" dirty="0" smtClean="0">
                  <a:solidFill>
                    <a:srgbClr val="009848"/>
                  </a:solidFill>
                </a:rPr>
                <a:t>  </a:t>
              </a:r>
              <a:r>
                <a:rPr kumimoji="1" lang="en-US" altLang="zh-CN" sz="2800" b="1" dirty="0" smtClean="0">
                  <a:solidFill>
                    <a:srgbClr val="009848"/>
                  </a:solidFill>
                </a:rPr>
                <a:t>End</a:t>
              </a:r>
            </a:p>
            <a:p>
              <a:pPr marL="565200" indent="-457200">
                <a:buFont typeface="Arial" charset="0"/>
                <a:buChar char="•"/>
              </a:pPr>
              <a:r>
                <a:rPr kumimoji="1" lang="en-US" altLang="zh-CN" sz="2800" b="1" dirty="0" smtClean="0">
                  <a:solidFill>
                    <a:srgbClr val="009848"/>
                  </a:solidFill>
                </a:rPr>
                <a:t>Summary outliers’ frequencies from different loops.</a:t>
              </a:r>
            </a:p>
            <a:p>
              <a:pPr marL="108000"/>
              <a:endParaRPr kumimoji="1" lang="en-US" altLang="zh-CN" sz="1000" b="1" dirty="0">
                <a:solidFill>
                  <a:srgbClr val="009848"/>
                </a:solidFill>
              </a:endParaRPr>
            </a:p>
            <a:p>
              <a:pPr marL="565200" indent="-457200">
                <a:buFont typeface="Wingdings" charset="2"/>
                <a:buChar char="Ø"/>
              </a:pPr>
              <a:r>
                <a:rPr kumimoji="1" lang="en-US" altLang="zh-CN" sz="3200" b="1" dirty="0" smtClean="0">
                  <a:solidFill>
                    <a:srgbClr val="009848"/>
                  </a:solidFill>
                </a:rPr>
                <a:t>Prediction </a:t>
              </a:r>
            </a:p>
            <a:p>
              <a:pPr marL="108000" algn="just"/>
              <a:r>
                <a:rPr kumimoji="1" lang="en-US" altLang="zh-CN" sz="2800" dirty="0"/>
                <a:t>S</a:t>
              </a:r>
              <a:r>
                <a:rPr kumimoji="1" lang="en-US" altLang="zh-CN" sz="2800" dirty="0" smtClean="0"/>
                <a:t>tate-of-the-art Statistical </a:t>
              </a:r>
              <a:r>
                <a:rPr kumimoji="1" lang="en-US" altLang="zh-CN" sz="2800" dirty="0"/>
                <a:t>L</a:t>
              </a:r>
              <a:r>
                <a:rPr kumimoji="1" lang="en-US" altLang="zh-CN" sz="2800" dirty="0" smtClean="0"/>
                <a:t>earning algorithms:</a:t>
              </a:r>
            </a:p>
            <a:p>
              <a:pPr marL="622350" indent="-514350" algn="just">
                <a:buAutoNum type="arabicPeriod"/>
              </a:pPr>
              <a:r>
                <a:rPr kumimoji="1" lang="en-US" altLang="zh-CN" sz="2800" b="1" dirty="0" smtClean="0"/>
                <a:t>Random Forest </a:t>
              </a:r>
            </a:p>
            <a:p>
              <a:pPr marL="622350" indent="-514350" algn="just">
                <a:buAutoNum type="arabicPeriod"/>
              </a:pPr>
              <a:r>
                <a:rPr kumimoji="1" lang="en-US" altLang="zh-CN" sz="2800" b="1" dirty="0" smtClean="0"/>
                <a:t>Support Vector Regression</a:t>
              </a:r>
            </a:p>
            <a:p>
              <a:pPr marL="622350" indent="-514350" algn="just">
                <a:buFontTx/>
                <a:buAutoNum type="arabicPeriod" startAt="3"/>
              </a:pPr>
              <a:r>
                <a:rPr kumimoji="1" lang="en-US" altLang="zh-CN" sz="2800" b="1" dirty="0" smtClean="0"/>
                <a:t>Bayesian Multitask Multiple Kernel </a:t>
              </a:r>
              <a:r>
                <a:rPr kumimoji="1" lang="en-US" altLang="zh-CN" sz="2800" b="1" dirty="0" smtClean="0"/>
                <a:t>Learning</a:t>
              </a:r>
              <a:r>
                <a:rPr kumimoji="1" lang="en-US" altLang="zh-CN" sz="2800" b="1" baseline="30000" dirty="0" smtClean="0"/>
                <a:t>[3]</a:t>
              </a:r>
              <a:r>
                <a:rPr kumimoji="1" lang="en-US" altLang="zh-CN" sz="2800" b="1" dirty="0" smtClean="0"/>
                <a:t> </a:t>
              </a:r>
              <a:r>
                <a:rPr kumimoji="1" lang="en-US" altLang="zh-CN" sz="2800" dirty="0" smtClean="0"/>
                <a:t>(BMMKL), </a:t>
              </a:r>
              <a:r>
                <a:rPr kumimoji="1" lang="is-IS" altLang="zh-CN" sz="2800" i="1" dirty="0" smtClean="0"/>
                <a:t>Nature Biotechnology 32, 1213–1222 (2014)</a:t>
              </a:r>
              <a:endParaRPr kumimoji="1" lang="en-US" altLang="zh-CN" sz="2800" i="1" dirty="0" smtClean="0"/>
            </a:p>
            <a:p>
              <a:pPr marL="622350" indent="-514350" algn="just">
                <a:buAutoNum type="arabicPeriod" startAt="3"/>
              </a:pPr>
              <a:r>
                <a:rPr kumimoji="1" lang="en-US" altLang="zh-CN" sz="2800" b="1" dirty="0" smtClean="0"/>
                <a:t>Multivariate Regression</a:t>
              </a:r>
            </a:p>
            <a:p>
              <a:pPr marL="108000"/>
              <a:endParaRPr kumimoji="1" lang="en-US" altLang="zh-CN" sz="2400" b="1" dirty="0" smtClean="0"/>
            </a:p>
            <a:p>
              <a:pPr marL="108000" lvl="0"/>
              <a:r>
                <a:rPr kumimoji="1" lang="en-US" altLang="zh-CN" sz="4000" b="1" dirty="0" smtClean="0">
                  <a:solidFill>
                    <a:srgbClr val="009848"/>
                  </a:solidFill>
                </a:rPr>
                <a:t>Workflow For Drug Sensitivity Prediction</a:t>
              </a:r>
            </a:p>
            <a:p>
              <a:pPr marL="108000" lvl="0"/>
              <a:endParaRPr kumimoji="1" lang="en-US" altLang="zh-CN" sz="4000" b="1" dirty="0" smtClean="0">
                <a:solidFill>
                  <a:srgbClr val="009848"/>
                </a:solidFill>
              </a:endParaRPr>
            </a:p>
            <a:p>
              <a:pPr marL="108000" lvl="0"/>
              <a:endParaRPr kumimoji="1" lang="en-US" altLang="zh-CN" sz="4000" b="1" dirty="0" smtClean="0">
                <a:solidFill>
                  <a:srgbClr val="009848"/>
                </a:solidFill>
              </a:endParaRPr>
            </a:p>
            <a:p>
              <a:pPr marL="108000" lvl="0"/>
              <a:endParaRPr kumimoji="1" lang="en-US" altLang="zh-CN" sz="4000" b="1" dirty="0" smtClean="0">
                <a:solidFill>
                  <a:srgbClr val="009848"/>
                </a:solidFill>
              </a:endParaRPr>
            </a:p>
            <a:p>
              <a:pPr marL="108000" lvl="0"/>
              <a:endParaRPr kumimoji="1" lang="en-US" altLang="zh-CN" sz="4000" b="1" dirty="0">
                <a:solidFill>
                  <a:srgbClr val="009848"/>
                </a:solidFill>
              </a:endParaRPr>
            </a:p>
            <a:p>
              <a:pPr marL="108000" lvl="0"/>
              <a:endParaRPr kumimoji="1" lang="en-US" altLang="zh-CN" sz="4000" b="1" dirty="0" smtClean="0">
                <a:solidFill>
                  <a:srgbClr val="009848"/>
                </a:solidFill>
              </a:endParaRPr>
            </a:p>
            <a:p>
              <a:pPr marL="108000" lvl="0"/>
              <a:endParaRPr kumimoji="1" lang="en-US" altLang="zh-CN" sz="4000" b="1" dirty="0">
                <a:solidFill>
                  <a:srgbClr val="009848"/>
                </a:solidFill>
              </a:endParaRPr>
            </a:p>
            <a:p>
              <a:pPr marL="108000" lvl="0"/>
              <a:endParaRPr kumimoji="1" lang="en-US" altLang="zh-CN" sz="4000" b="1" dirty="0" smtClean="0">
                <a:solidFill>
                  <a:srgbClr val="009848"/>
                </a:solidFill>
              </a:endParaRPr>
            </a:p>
          </p:txBody>
        </p:sp>
        <p:pic>
          <p:nvPicPr>
            <p:cNvPr id="60" name="图片 59"/>
            <p:cNvPicPr>
              <a:picLocks noChangeAspect="1"/>
            </p:cNvPicPr>
            <p:nvPr/>
          </p:nvPicPr>
          <p:blipFill>
            <a:blip r:embed="rId8"/>
            <a:stretch>
              <a:fillRect/>
            </a:stretch>
          </p:blipFill>
          <p:spPr>
            <a:xfrm>
              <a:off x="9742062" y="10812506"/>
              <a:ext cx="7022110" cy="4967010"/>
            </a:xfrm>
            <a:prstGeom prst="rect">
              <a:avLst/>
            </a:prstGeom>
          </p:spPr>
        </p:pic>
      </p:grpSp>
      <p:pic>
        <p:nvPicPr>
          <p:cNvPr id="13" name="图片 12"/>
          <p:cNvPicPr>
            <a:picLocks noChangeAspect="1"/>
          </p:cNvPicPr>
          <p:nvPr/>
        </p:nvPicPr>
        <p:blipFill>
          <a:blip r:embed="rId9"/>
          <a:stretch>
            <a:fillRect/>
          </a:stretch>
        </p:blipFill>
        <p:spPr>
          <a:xfrm rot="5400000">
            <a:off x="37996014" y="2506271"/>
            <a:ext cx="1039517" cy="7490890"/>
          </a:xfrm>
          <a:prstGeom prst="rect">
            <a:avLst/>
          </a:prstGeom>
        </p:spPr>
      </p:pic>
      <p:pic>
        <p:nvPicPr>
          <p:cNvPr id="14" name="图片 13"/>
          <p:cNvPicPr>
            <a:picLocks noChangeAspect="1"/>
          </p:cNvPicPr>
          <p:nvPr/>
        </p:nvPicPr>
        <p:blipFill>
          <a:blip r:embed="rId10"/>
          <a:stretch>
            <a:fillRect/>
          </a:stretch>
        </p:blipFill>
        <p:spPr>
          <a:xfrm rot="5400000">
            <a:off x="37916719" y="1481017"/>
            <a:ext cx="1051365" cy="7426878"/>
          </a:xfrm>
          <a:prstGeom prst="rect">
            <a:avLst/>
          </a:prstGeom>
        </p:spPr>
      </p:pic>
      <p:pic>
        <p:nvPicPr>
          <p:cNvPr id="70" name="图片 69"/>
          <p:cNvPicPr>
            <a:picLocks noChangeAspect="1"/>
          </p:cNvPicPr>
          <p:nvPr/>
        </p:nvPicPr>
        <p:blipFill>
          <a:blip r:embed="rId11"/>
          <a:stretch>
            <a:fillRect/>
          </a:stretch>
        </p:blipFill>
        <p:spPr>
          <a:xfrm>
            <a:off x="26515480" y="12854015"/>
            <a:ext cx="7038587" cy="3089158"/>
          </a:xfrm>
          <a:prstGeom prst="rect">
            <a:avLst/>
          </a:prstGeom>
        </p:spPr>
      </p:pic>
      <p:pic>
        <p:nvPicPr>
          <p:cNvPr id="71" name="图片 70"/>
          <p:cNvPicPr>
            <a:picLocks noChangeAspect="1"/>
          </p:cNvPicPr>
          <p:nvPr/>
        </p:nvPicPr>
        <p:blipFill>
          <a:blip r:embed="rId12"/>
          <a:stretch>
            <a:fillRect/>
          </a:stretch>
        </p:blipFill>
        <p:spPr>
          <a:xfrm>
            <a:off x="34861242" y="6888035"/>
            <a:ext cx="3953771" cy="2443331"/>
          </a:xfrm>
          <a:prstGeom prst="rect">
            <a:avLst/>
          </a:prstGeom>
        </p:spPr>
      </p:pic>
      <p:pic>
        <p:nvPicPr>
          <p:cNvPr id="72" name="图片 71"/>
          <p:cNvPicPr>
            <a:picLocks noChangeAspect="1"/>
          </p:cNvPicPr>
          <p:nvPr/>
        </p:nvPicPr>
        <p:blipFill>
          <a:blip r:embed="rId13"/>
          <a:stretch>
            <a:fillRect/>
          </a:stretch>
        </p:blipFill>
        <p:spPr>
          <a:xfrm>
            <a:off x="34858934" y="9380603"/>
            <a:ext cx="3956080" cy="2444758"/>
          </a:xfrm>
          <a:prstGeom prst="rect">
            <a:avLst/>
          </a:prstGeom>
        </p:spPr>
      </p:pic>
      <p:sp>
        <p:nvSpPr>
          <p:cNvPr id="73" name="文本框 72"/>
          <p:cNvSpPr txBox="1"/>
          <p:nvPr/>
        </p:nvSpPr>
        <p:spPr>
          <a:xfrm>
            <a:off x="38815014" y="6788817"/>
            <a:ext cx="3312183" cy="4832092"/>
          </a:xfrm>
          <a:prstGeom prst="rect">
            <a:avLst/>
          </a:prstGeom>
          <a:noFill/>
        </p:spPr>
        <p:txBody>
          <a:bodyPr wrap="square" rtlCol="0">
            <a:spAutoFit/>
          </a:bodyPr>
          <a:lstStyle/>
          <a:p>
            <a:r>
              <a:rPr kumimoji="1" lang="en-US" altLang="zh-CN" sz="2800" dirty="0" smtClean="0"/>
              <a:t>Figure 3. Confidence band for prediction methods (with LRVS) </a:t>
            </a:r>
            <a:r>
              <a:rPr kumimoji="1" lang="en-US" altLang="zh-CN" sz="2800" b="1" dirty="0" smtClean="0"/>
              <a:t>A. </a:t>
            </a:r>
            <a:r>
              <a:rPr kumimoji="1" lang="en-US" altLang="zh-CN" sz="2800" dirty="0" smtClean="0"/>
              <a:t>BMMKL </a:t>
            </a:r>
            <a:r>
              <a:rPr kumimoji="1" lang="en-US" altLang="zh-CN" sz="2800" b="1" dirty="0" smtClean="0"/>
              <a:t>B. </a:t>
            </a:r>
            <a:r>
              <a:rPr kumimoji="1" lang="en-US" altLang="zh-CN" sz="2800" dirty="0" smtClean="0"/>
              <a:t>Multivariate Regression. Red spots stand for true IC50 72hrs, black line is the prediction with grey interval of confidence band. </a:t>
            </a:r>
            <a:endParaRPr kumimoji="1" lang="zh-CN" altLang="en-US" sz="2800" dirty="0"/>
          </a:p>
        </p:txBody>
      </p:sp>
      <p:sp>
        <p:nvSpPr>
          <p:cNvPr id="18" name="文本框 17"/>
          <p:cNvSpPr txBox="1"/>
          <p:nvPr/>
        </p:nvSpPr>
        <p:spPr>
          <a:xfrm>
            <a:off x="34572879" y="6791592"/>
            <a:ext cx="777942" cy="646331"/>
          </a:xfrm>
          <a:prstGeom prst="rect">
            <a:avLst/>
          </a:prstGeom>
          <a:noFill/>
        </p:spPr>
        <p:txBody>
          <a:bodyPr wrap="square" rtlCol="0">
            <a:spAutoFit/>
          </a:bodyPr>
          <a:lstStyle/>
          <a:p>
            <a:r>
              <a:rPr kumimoji="1" lang="en-US" altLang="zh-CN" sz="3600" dirty="0" smtClean="0">
                <a:solidFill>
                  <a:schemeClr val="bg1">
                    <a:lumMod val="50000"/>
                  </a:schemeClr>
                </a:solidFill>
              </a:rPr>
              <a:t>A</a:t>
            </a:r>
            <a:endParaRPr kumimoji="1" lang="zh-CN" altLang="en-US" sz="3600" dirty="0">
              <a:solidFill>
                <a:schemeClr val="bg1">
                  <a:lumMod val="50000"/>
                </a:schemeClr>
              </a:solidFill>
            </a:endParaRPr>
          </a:p>
        </p:txBody>
      </p:sp>
      <p:sp>
        <p:nvSpPr>
          <p:cNvPr id="76" name="文本框 75"/>
          <p:cNvSpPr txBox="1"/>
          <p:nvPr/>
        </p:nvSpPr>
        <p:spPr>
          <a:xfrm>
            <a:off x="34584535" y="9254140"/>
            <a:ext cx="777942" cy="646331"/>
          </a:xfrm>
          <a:prstGeom prst="rect">
            <a:avLst/>
          </a:prstGeom>
          <a:noFill/>
        </p:spPr>
        <p:txBody>
          <a:bodyPr wrap="square" rtlCol="0">
            <a:spAutoFit/>
          </a:bodyPr>
          <a:lstStyle/>
          <a:p>
            <a:r>
              <a:rPr kumimoji="1" lang="en-US" altLang="zh-CN" sz="3600" dirty="0">
                <a:solidFill>
                  <a:schemeClr val="bg1">
                    <a:lumMod val="50000"/>
                  </a:schemeClr>
                </a:solidFill>
              </a:rPr>
              <a:t>B</a:t>
            </a:r>
            <a:endParaRPr kumimoji="1" lang="zh-CN" altLang="en-US" sz="3600" dirty="0">
              <a:solidFill>
                <a:schemeClr val="bg1">
                  <a:lumMod val="50000"/>
                </a:schemeClr>
              </a:solidFill>
            </a:endParaRPr>
          </a:p>
        </p:txBody>
      </p:sp>
      <p:sp>
        <p:nvSpPr>
          <p:cNvPr id="62" name="文本框 61"/>
          <p:cNvSpPr txBox="1"/>
          <p:nvPr/>
        </p:nvSpPr>
        <p:spPr>
          <a:xfrm>
            <a:off x="34497887" y="15968647"/>
            <a:ext cx="7828951" cy="2554545"/>
          </a:xfrm>
          <a:prstGeom prst="rect">
            <a:avLst/>
          </a:prstGeom>
          <a:noFill/>
          <a:ln w="101600">
            <a:solidFill>
              <a:srgbClr val="009848"/>
            </a:solidFill>
          </a:ln>
        </p:spPr>
        <p:txBody>
          <a:bodyPr wrap="square" rtlCol="0">
            <a:spAutoFit/>
          </a:bodyPr>
          <a:lstStyle/>
          <a:p>
            <a:pPr marL="108000"/>
            <a:r>
              <a:rPr kumimoji="1" lang="en-US" altLang="zh-CN" sz="4000" b="1" dirty="0" smtClean="0">
                <a:solidFill>
                  <a:srgbClr val="009848"/>
                </a:solidFill>
              </a:rPr>
              <a:t>Reference</a:t>
            </a:r>
          </a:p>
          <a:p>
            <a:pPr marL="108000"/>
            <a:endParaRPr kumimoji="1" lang="en-US" altLang="zh-CN" sz="4000" b="1" dirty="0">
              <a:solidFill>
                <a:srgbClr val="009848"/>
              </a:solidFill>
            </a:endParaRPr>
          </a:p>
          <a:p>
            <a:pPr marL="108000"/>
            <a:endParaRPr kumimoji="1" lang="en-US" altLang="zh-CN" sz="4000" b="1" dirty="0" smtClean="0">
              <a:solidFill>
                <a:srgbClr val="009848"/>
              </a:solidFill>
            </a:endParaRPr>
          </a:p>
          <a:p>
            <a:pPr marL="108000"/>
            <a:endParaRPr kumimoji="1" lang="en-US" altLang="zh-CN" sz="4000" b="1" dirty="0">
              <a:solidFill>
                <a:srgbClr val="009848"/>
              </a:solidFill>
            </a:endParaRPr>
          </a:p>
        </p:txBody>
      </p:sp>
      <p:sp>
        <p:nvSpPr>
          <p:cNvPr id="4" name="文本框 3"/>
          <p:cNvSpPr txBox="1"/>
          <p:nvPr/>
        </p:nvSpPr>
        <p:spPr>
          <a:xfrm>
            <a:off x="34681729" y="16515856"/>
            <a:ext cx="7474112" cy="2062103"/>
          </a:xfrm>
          <a:prstGeom prst="rect">
            <a:avLst/>
          </a:prstGeom>
          <a:noFill/>
        </p:spPr>
        <p:txBody>
          <a:bodyPr wrap="square" rtlCol="0">
            <a:spAutoFit/>
          </a:bodyPr>
          <a:lstStyle/>
          <a:p>
            <a:pPr marL="342900" indent="-342900">
              <a:buFont typeface="+mj-lt"/>
              <a:buAutoNum type="arabicPeriod"/>
            </a:pPr>
            <a:r>
              <a:rPr lang="en-US" altLang="zh-CN" sz="1600" dirty="0" smtClean="0"/>
              <a:t>F</a:t>
            </a:r>
            <a:r>
              <a:rPr lang="en-US" altLang="zh-CN" sz="1600" dirty="0"/>
              <a:t>. Li and Y. Yang. Analysis of recursive gene selection approaches from microarray data. Bioinformatics, 21(19):3741–3747, Oct 2005</a:t>
            </a:r>
            <a:r>
              <a:rPr lang="en-US" altLang="zh-CN" sz="1600" dirty="0" smtClean="0"/>
              <a:t>.</a:t>
            </a:r>
          </a:p>
          <a:p>
            <a:pPr marL="342900" indent="-342900">
              <a:buFont typeface="+mj-lt"/>
              <a:buAutoNum type="arabicPeriod"/>
            </a:pPr>
            <a:r>
              <a:rPr lang="en-US" altLang="zh-CN" sz="1600" dirty="0" smtClean="0"/>
              <a:t>C</a:t>
            </a:r>
            <a:r>
              <a:rPr lang="en-US" altLang="zh-CN" sz="1600" dirty="0"/>
              <a:t>. </a:t>
            </a:r>
            <a:r>
              <a:rPr lang="en-US" altLang="zh-CN" sz="1600" dirty="0" err="1"/>
              <a:t>Fauconnier</a:t>
            </a:r>
            <a:r>
              <a:rPr lang="en-US" altLang="zh-CN" sz="1600" dirty="0"/>
              <a:t> and G. </a:t>
            </a:r>
            <a:r>
              <a:rPr lang="en-US" altLang="zh-CN" sz="1600" dirty="0" err="1"/>
              <a:t>Haesbroeck</a:t>
            </a:r>
            <a:r>
              <a:rPr lang="en-US" altLang="zh-CN" sz="1600" dirty="0"/>
              <a:t>. Outliers detection with the minimum covariance determinant estimator in practice. Statistical Methodology, 6(4):363–379, 2009</a:t>
            </a:r>
            <a:r>
              <a:rPr lang="en-US" altLang="zh-CN" sz="1600" dirty="0" smtClean="0"/>
              <a:t>.</a:t>
            </a:r>
          </a:p>
          <a:p>
            <a:pPr marL="342900" indent="-342900">
              <a:buFont typeface="+mj-lt"/>
              <a:buAutoNum type="arabicPeriod"/>
            </a:pPr>
            <a:r>
              <a:rPr lang="en-US" altLang="zh-CN" sz="1600" dirty="0"/>
              <a:t>James C Costello, Laura M </a:t>
            </a:r>
            <a:r>
              <a:rPr lang="en-US" altLang="zh-CN" sz="1600" dirty="0" err="1"/>
              <a:t>Heiser</a:t>
            </a:r>
            <a:r>
              <a:rPr lang="en-US" altLang="zh-CN" sz="1600" dirty="0"/>
              <a:t>, Elisabeth </a:t>
            </a:r>
            <a:r>
              <a:rPr lang="en-US" altLang="zh-CN" sz="1600" dirty="0" err="1"/>
              <a:t>Georgii</a:t>
            </a:r>
            <a:r>
              <a:rPr lang="en-US" altLang="zh-CN" sz="1600" dirty="0"/>
              <a:t>, Mehmet </a:t>
            </a:r>
            <a:r>
              <a:rPr lang="en-US" altLang="zh-CN" sz="1600" dirty="0" err="1"/>
              <a:t>Gnen</a:t>
            </a:r>
            <a:r>
              <a:rPr lang="en-US" altLang="zh-CN" sz="1600" dirty="0"/>
              <a:t>, Michael P Menden, Nicholas J Wang, </a:t>
            </a:r>
            <a:r>
              <a:rPr lang="en-US" altLang="zh-CN" sz="1600" dirty="0" err="1"/>
              <a:t>Mukesh</a:t>
            </a:r>
            <a:r>
              <a:rPr lang="en-US" altLang="zh-CN" sz="1600" dirty="0"/>
              <a:t> Bansal, Muhammad </a:t>
            </a:r>
            <a:r>
              <a:rPr lang="en-US" altLang="zh-CN" sz="1600" dirty="0" err="1"/>
              <a:t>Ammaduddin</a:t>
            </a:r>
            <a:r>
              <a:rPr lang="en-US" altLang="zh-CN" sz="1600" dirty="0"/>
              <a:t>, </a:t>
            </a:r>
            <a:r>
              <a:rPr lang="en-US" altLang="zh-CN" sz="1600" dirty="0" err="1"/>
              <a:t>Petteri</a:t>
            </a:r>
            <a:r>
              <a:rPr lang="en-US" altLang="zh-CN" sz="1600" dirty="0"/>
              <a:t> </a:t>
            </a:r>
            <a:r>
              <a:rPr lang="en-US" altLang="zh-CN" sz="1600" dirty="0" err="1"/>
              <a:t>Hintsanen</a:t>
            </a:r>
            <a:r>
              <a:rPr lang="en-US" altLang="zh-CN" sz="1600" dirty="0"/>
              <a:t>, and Suleiman A Khan. A community effort to assess and improve drug sensitivity prediction algorithms. Nature Biotechnology, 32(12):1202–1212, 2014</a:t>
            </a:r>
            <a:r>
              <a:rPr lang="en-US" altLang="zh-CN" sz="1600" dirty="0" smtClean="0"/>
              <a:t>.</a:t>
            </a:r>
            <a:endParaRPr lang="en-US" altLang="zh-CN" sz="1600" dirty="0"/>
          </a:p>
        </p:txBody>
      </p:sp>
    </p:spTree>
    <p:extLst>
      <p:ext uri="{BB962C8B-B14F-4D97-AF65-F5344CB8AC3E}">
        <p14:creationId xmlns:p14="http://schemas.microsoft.com/office/powerpoint/2010/main" val="496060028"/>
      </p:ext>
    </p:extLst>
  </p:cSld>
  <p:clrMapOvr>
    <a:masterClrMapping/>
  </p:clrMapOvr>
  <p:timing>
    <p:tnLst>
      <p:par>
        <p:cTn id="1" dur="indefinite" restart="never" nodeType="tmRoot"/>
      </p:par>
    </p:tnLst>
  </p:timing>
</p:sld>
</file>

<file path=ppt/theme/theme1.xml><?xml version="1.0" encoding="utf-8"?>
<a:theme xmlns:a="http://schemas.openxmlformats.org/drawingml/2006/main" name="徽章">
  <a:themeElements>
    <a:clrScheme name="徽章">
      <a:dk1>
        <a:sysClr val="windowText" lastClr="000000"/>
      </a:dk1>
      <a:lt1>
        <a:sysClr val="window" lastClr="FFFFFF"/>
      </a:lt1>
      <a:dk2>
        <a:srgbClr val="171312"/>
      </a:dk2>
      <a:lt2>
        <a:srgbClr val="F7F0DF"/>
      </a:lt2>
      <a:accent1>
        <a:srgbClr val="53AE6E"/>
      </a:accent1>
      <a:accent2>
        <a:srgbClr val="326267"/>
      </a:accent2>
      <a:accent3>
        <a:srgbClr val="C5C34A"/>
      </a:accent3>
      <a:accent4>
        <a:srgbClr val="BF6546"/>
      </a:accent4>
      <a:accent5>
        <a:srgbClr val="81B5A8"/>
      </a:accent5>
      <a:accent6>
        <a:srgbClr val="636455"/>
      </a:accent6>
      <a:hlink>
        <a:srgbClr val="81B5A8"/>
      </a:hlink>
      <a:folHlink>
        <a:srgbClr val="936888"/>
      </a:folHlink>
    </a:clrScheme>
    <a:fontScheme name="徽章">
      <a:majorFont>
        <a:latin typeface="Impact" panose="020B0806030902050204"/>
        <a:ea typeface=""/>
        <a:cs typeface=""/>
      </a:majorFont>
      <a:minorFont>
        <a:latin typeface="Gill Sans MT" panose="020B0502020104020203"/>
        <a:ea typeface=""/>
        <a:cs typeface=""/>
      </a:minorFont>
    </a:fontScheme>
    <a:fmtScheme name="徽章">
      <a:fillStyleLst>
        <a:solidFill>
          <a:schemeClr val="phClr"/>
        </a:solidFill>
        <a:gradFill rotWithShape="1">
          <a:gsLst>
            <a:gs pos="0">
              <a:schemeClr val="phClr">
                <a:tint val="67000"/>
                <a:satMod val="105000"/>
                <a:lumMod val="110000"/>
              </a:schemeClr>
            </a:gs>
            <a:gs pos="50000">
              <a:schemeClr val="phClr">
                <a:tint val="73000"/>
                <a:satMod val="103000"/>
                <a:lumMod val="105000"/>
              </a:schemeClr>
            </a:gs>
            <a:gs pos="100000">
              <a:schemeClr val="phClr">
                <a:tint val="81000"/>
                <a:satMod val="109000"/>
                <a:lumMod val="105000"/>
              </a:schemeClr>
            </a:gs>
          </a:gsLst>
          <a:lin ang="5400000" scaled="0"/>
        </a:gradFill>
        <a:gradFill rotWithShape="1">
          <a:gsLst>
            <a:gs pos="0">
              <a:schemeClr val="phClr">
                <a:tint val="94000"/>
                <a:satMod val="103000"/>
                <a:lumMod val="102000"/>
              </a:schemeClr>
            </a:gs>
            <a:gs pos="50000">
              <a:schemeClr val="phClr">
                <a:shade val="100000"/>
                <a:satMod val="110000"/>
                <a:lumMod val="100000"/>
              </a:schemeClr>
            </a:gs>
            <a:gs pos="100000">
              <a:schemeClr val="phClr">
                <a:shade val="78000"/>
                <a:satMod val="120000"/>
                <a:lumMod val="99000"/>
              </a:schemeClr>
            </a:gs>
          </a:gsLst>
          <a:lin ang="5400000" scaled="0"/>
        </a:gradFill>
      </a:fillStyleLst>
      <a:lnStyleLst>
        <a:ln w="6350" cap="flat" cmpd="sng" algn="in">
          <a:solidFill>
            <a:schemeClr val="phClr"/>
          </a:solidFill>
          <a:prstDash val="solid"/>
        </a:ln>
        <a:ln w="12700" cap="flat" cmpd="sng" algn="in">
          <a:solidFill>
            <a:schemeClr val="phClr"/>
          </a:solidFill>
          <a:prstDash val="solid"/>
        </a:ln>
        <a:ln w="50800" cap="flat" cmpd="sng" algn="in">
          <a:solidFill>
            <a:schemeClr val="phClr"/>
          </a:solidFill>
          <a:prstDash val="solid"/>
        </a:ln>
      </a:lnStyleLst>
      <a:effectStyleLst>
        <a:effectStyle>
          <a:effectLst/>
        </a:effectStyle>
        <a:effectStyle>
          <a:effectLst/>
        </a:effectStyle>
        <a:effectStyle>
          <a:effectLst>
            <a:outerShdw blurRad="38100" dist="25400" dir="5400000" algn="ctr" rotWithShape="0">
              <a:srgbClr val="000000">
                <a:alpha val="25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Badge" id="{71A07785-5930-41D4-9A83-E23602B48E98}" vid="{A1A3E1F0-B5EF-49C5-810A-B1B32AEDDC80}"/>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Badge</Template>
  <TotalTime>1882</TotalTime>
  <Words>924</Words>
  <Application>Microsoft Macintosh PowerPoint</Application>
  <PresentationFormat>自定义</PresentationFormat>
  <Paragraphs>133</Paragraphs>
  <Slides>1</Slides>
  <Notes>1</Notes>
  <HiddenSlides>0</HiddenSlides>
  <MMClips>0</MMClips>
  <ScaleCrop>false</ScaleCrop>
  <HeadingPairs>
    <vt:vector size="6" baseType="variant">
      <vt:variant>
        <vt:lpstr>已用的字体</vt:lpstr>
      </vt:variant>
      <vt:variant>
        <vt:i4>10</vt:i4>
      </vt:variant>
      <vt:variant>
        <vt:lpstr>主题</vt:lpstr>
      </vt:variant>
      <vt:variant>
        <vt:i4>2</vt:i4>
      </vt:variant>
      <vt:variant>
        <vt:lpstr>幻灯片标题</vt:lpstr>
      </vt:variant>
      <vt:variant>
        <vt:i4>1</vt:i4>
      </vt:variant>
    </vt:vector>
  </HeadingPairs>
  <TitlesOfParts>
    <vt:vector size="13" baseType="lpstr">
      <vt:lpstr>Calibri</vt:lpstr>
      <vt:lpstr>Calibri Light</vt:lpstr>
      <vt:lpstr>Gill Sans MT</vt:lpstr>
      <vt:lpstr>Impact</vt:lpstr>
      <vt:lpstr>ＭＳ Ｐゴシック</vt:lpstr>
      <vt:lpstr>Times New Roman</vt:lpstr>
      <vt:lpstr>Verdana</vt:lpstr>
      <vt:lpstr>Wingdings</vt:lpstr>
      <vt:lpstr>宋体</vt:lpstr>
      <vt:lpstr>Arial</vt:lpstr>
      <vt:lpstr>徽章</vt:lpstr>
      <vt:lpstr>Office 主题</vt:lpstr>
      <vt:lpstr>PowerPoint 演示文稿</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王莉晶</dc:creator>
  <cp:lastModifiedBy>王莉晶</cp:lastModifiedBy>
  <cp:revision>80</cp:revision>
  <cp:lastPrinted>2017-02-02T05:28:26Z</cp:lastPrinted>
  <dcterms:created xsi:type="dcterms:W3CDTF">2017-01-24T13:45:19Z</dcterms:created>
  <dcterms:modified xsi:type="dcterms:W3CDTF">2017-02-04T04:00:41Z</dcterms:modified>
</cp:coreProperties>
</file>

<file path=docProps/thumbnail.jpeg>
</file>